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2"/>
  </p:notesMasterIdLst>
  <p:sldIdLst>
    <p:sldId id="257" r:id="rId6"/>
    <p:sldId id="439" r:id="rId7"/>
    <p:sldId id="511" r:id="rId8"/>
    <p:sldId id="509" r:id="rId9"/>
    <p:sldId id="465" r:id="rId10"/>
    <p:sldId id="481" r:id="rId11"/>
    <p:sldId id="505" r:id="rId12"/>
    <p:sldId id="482" r:id="rId13"/>
    <p:sldId id="503" r:id="rId14"/>
    <p:sldId id="488" r:id="rId15"/>
    <p:sldId id="467" r:id="rId16"/>
    <p:sldId id="502" r:id="rId17"/>
    <p:sldId id="491" r:id="rId18"/>
    <p:sldId id="490" r:id="rId19"/>
    <p:sldId id="473" r:id="rId20"/>
    <p:sldId id="501" r:id="rId21"/>
    <p:sldId id="499" r:id="rId22"/>
    <p:sldId id="495" r:id="rId23"/>
    <p:sldId id="506" r:id="rId24"/>
    <p:sldId id="487" r:id="rId25"/>
    <p:sldId id="507" r:id="rId26"/>
    <p:sldId id="477" r:id="rId27"/>
    <p:sldId id="510" r:id="rId28"/>
    <p:sldId id="504" r:id="rId29"/>
    <p:sldId id="470" r:id="rId30"/>
    <p:sldId id="50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371D"/>
    <a:srgbClr val="FF06FF"/>
    <a:srgbClr val="920C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B1CA1B-9F3D-49D3-80CD-C47B1C3843D3}" v="1" dt="2022-02-22T04:18:26.8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16" autoAdjust="0"/>
    <p:restoredTop sz="95290"/>
  </p:normalViewPr>
  <p:slideViewPr>
    <p:cSldViewPr snapToGrid="0">
      <p:cViewPr varScale="1">
        <p:scale>
          <a:sx n="155" d="100"/>
          <a:sy n="155" d="100"/>
        </p:scale>
        <p:origin x="3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Wang" userId="S::30032634@westernsydney.edu.au::1e56394c-20f5-45ff-8db5-1f81225b8e6a" providerId="AD" clId="Web-{C4B1CA1B-9F3D-49D3-80CD-C47B1C3843D3}"/>
    <pc:docChg chg="modSld">
      <pc:chgData name="Mark Wang" userId="S::30032634@westernsydney.edu.au::1e56394c-20f5-45ff-8db5-1f81225b8e6a" providerId="AD" clId="Web-{C4B1CA1B-9F3D-49D3-80CD-C47B1C3843D3}" dt="2022-02-22T04:18:26.830" v="0" actId="1076"/>
      <pc:docMkLst>
        <pc:docMk/>
      </pc:docMkLst>
      <pc:sldChg chg="modSp">
        <pc:chgData name="Mark Wang" userId="S::30032634@westernsydney.edu.au::1e56394c-20f5-45ff-8db5-1f81225b8e6a" providerId="AD" clId="Web-{C4B1CA1B-9F3D-49D3-80CD-C47B1C3843D3}" dt="2022-02-22T04:18:26.830" v="0" actId="1076"/>
        <pc:sldMkLst>
          <pc:docMk/>
          <pc:sldMk cId="1138748697" sldId="482"/>
        </pc:sldMkLst>
        <pc:spChg chg="mod">
          <ac:chgData name="Mark Wang" userId="S::30032634@westernsydney.edu.au::1e56394c-20f5-45ff-8db5-1f81225b8e6a" providerId="AD" clId="Web-{C4B1CA1B-9F3D-49D3-80CD-C47B1C3843D3}" dt="2022-02-22T04:18:26.830" v="0" actId="1076"/>
          <ac:spMkLst>
            <pc:docMk/>
            <pc:sldMk cId="1138748697" sldId="482"/>
            <ac:spMk id="7" creationId="{5875D124-AD81-394A-A730-99374002295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F52FB-4195-442C-B7BD-8F09F848FDB6}" type="datetimeFigureOut">
              <a:rPr lang="en-GB" smtClean="0"/>
              <a:t>21/02/2022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FC309-B94D-42CD-976D-8EA4C4A31DBA}" type="slidenum">
              <a:rPr lang="en-GB" smtClean="0"/>
              <a:t>‹#›</a:t>
            </a:fld>
            <a:endParaRPr lang="en-GB"/>
          </a:p>
        </p:txBody>
      </p:sp>
    </p:spTree>
    <p:extLst>
      <p:ext uri="{BB962C8B-B14F-4D97-AF65-F5344CB8AC3E}">
        <p14:creationId xmlns:p14="http://schemas.microsoft.com/office/powerpoint/2010/main" val="576701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AFC309-B94D-42CD-976D-8EA4C4A31DBA}" type="slidenum">
              <a:rPr lang="en-GB" smtClean="0"/>
              <a:t>2</a:t>
            </a:fld>
            <a:endParaRPr lang="en-GB"/>
          </a:p>
        </p:txBody>
      </p:sp>
    </p:spTree>
    <p:extLst>
      <p:ext uri="{BB962C8B-B14F-4D97-AF65-F5344CB8AC3E}">
        <p14:creationId xmlns:p14="http://schemas.microsoft.com/office/powerpoint/2010/main" val="1658556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58C1C-7F15-4CA2-8719-F56B06F4376E}" type="slidenum">
              <a:rPr lang="en-GB" smtClean="0"/>
              <a:t>11</a:t>
            </a:fld>
            <a:endParaRPr lang="en-GB"/>
          </a:p>
        </p:txBody>
      </p:sp>
    </p:spTree>
    <p:extLst>
      <p:ext uri="{BB962C8B-B14F-4D97-AF65-F5344CB8AC3E}">
        <p14:creationId xmlns:p14="http://schemas.microsoft.com/office/powerpoint/2010/main" val="827458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58C1C-7F15-4CA2-8719-F56B06F4376E}" type="slidenum">
              <a:rPr lang="en-GB" smtClean="0"/>
              <a:t>12</a:t>
            </a:fld>
            <a:endParaRPr lang="en-GB"/>
          </a:p>
        </p:txBody>
      </p:sp>
    </p:spTree>
    <p:extLst>
      <p:ext uri="{BB962C8B-B14F-4D97-AF65-F5344CB8AC3E}">
        <p14:creationId xmlns:p14="http://schemas.microsoft.com/office/powerpoint/2010/main" val="3842458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58C1C-7F15-4CA2-8719-F56B06F4376E}" type="slidenum">
              <a:rPr lang="en-GB" smtClean="0"/>
              <a:t>13</a:t>
            </a:fld>
            <a:endParaRPr lang="en-GB"/>
          </a:p>
        </p:txBody>
      </p:sp>
    </p:spTree>
    <p:extLst>
      <p:ext uri="{BB962C8B-B14F-4D97-AF65-F5344CB8AC3E}">
        <p14:creationId xmlns:p14="http://schemas.microsoft.com/office/powerpoint/2010/main" val="1844989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58C1C-7F15-4CA2-8719-F56B06F4376E}" type="slidenum">
              <a:rPr lang="en-GB" smtClean="0"/>
              <a:t>14</a:t>
            </a:fld>
            <a:endParaRPr lang="en-GB"/>
          </a:p>
        </p:txBody>
      </p:sp>
    </p:spTree>
    <p:extLst>
      <p:ext uri="{BB962C8B-B14F-4D97-AF65-F5344CB8AC3E}">
        <p14:creationId xmlns:p14="http://schemas.microsoft.com/office/powerpoint/2010/main" val="1358899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58C1C-7F15-4CA2-8719-F56B06F4376E}" type="slidenum">
              <a:rPr lang="en-GB" smtClean="0"/>
              <a:t>15</a:t>
            </a:fld>
            <a:endParaRPr lang="en-GB"/>
          </a:p>
        </p:txBody>
      </p:sp>
    </p:spTree>
    <p:extLst>
      <p:ext uri="{BB962C8B-B14F-4D97-AF65-F5344CB8AC3E}">
        <p14:creationId xmlns:p14="http://schemas.microsoft.com/office/powerpoint/2010/main" val="2392799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58C1C-7F15-4CA2-8719-F56B06F4376E}" type="slidenum">
              <a:rPr lang="en-GB" smtClean="0"/>
              <a:t>16</a:t>
            </a:fld>
            <a:endParaRPr lang="en-GB"/>
          </a:p>
        </p:txBody>
      </p:sp>
    </p:spTree>
    <p:extLst>
      <p:ext uri="{BB962C8B-B14F-4D97-AF65-F5344CB8AC3E}">
        <p14:creationId xmlns:p14="http://schemas.microsoft.com/office/powerpoint/2010/main" val="3378285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58C1C-7F15-4CA2-8719-F56B06F4376E}" type="slidenum">
              <a:rPr lang="en-GB" smtClean="0"/>
              <a:t>17</a:t>
            </a:fld>
            <a:endParaRPr lang="en-GB"/>
          </a:p>
        </p:txBody>
      </p:sp>
    </p:spTree>
    <p:extLst>
      <p:ext uri="{BB962C8B-B14F-4D97-AF65-F5344CB8AC3E}">
        <p14:creationId xmlns:p14="http://schemas.microsoft.com/office/powerpoint/2010/main" val="1414087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58C1C-7F15-4CA2-8719-F56B06F4376E}" type="slidenum">
              <a:rPr lang="en-GB" smtClean="0"/>
              <a:t>18</a:t>
            </a:fld>
            <a:endParaRPr lang="en-GB"/>
          </a:p>
        </p:txBody>
      </p:sp>
    </p:spTree>
    <p:extLst>
      <p:ext uri="{BB962C8B-B14F-4D97-AF65-F5344CB8AC3E}">
        <p14:creationId xmlns:p14="http://schemas.microsoft.com/office/powerpoint/2010/main" val="1988569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AFC309-B94D-42CD-976D-8EA4C4A31DBA}" type="slidenum">
              <a:rPr lang="en-GB" smtClean="0"/>
              <a:t>19</a:t>
            </a:fld>
            <a:endParaRPr lang="en-GB"/>
          </a:p>
        </p:txBody>
      </p:sp>
    </p:spTree>
    <p:extLst>
      <p:ext uri="{BB962C8B-B14F-4D97-AF65-F5344CB8AC3E}">
        <p14:creationId xmlns:p14="http://schemas.microsoft.com/office/powerpoint/2010/main" val="3302229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58C1C-7F15-4CA2-8719-F56B06F4376E}" type="slidenum">
              <a:rPr lang="en-GB" smtClean="0"/>
              <a:t>20</a:t>
            </a:fld>
            <a:endParaRPr lang="en-GB"/>
          </a:p>
        </p:txBody>
      </p:sp>
    </p:spTree>
    <p:extLst>
      <p:ext uri="{BB962C8B-B14F-4D97-AF65-F5344CB8AC3E}">
        <p14:creationId xmlns:p14="http://schemas.microsoft.com/office/powerpoint/2010/main" val="2529004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58C1C-7F15-4CA2-8719-F56B06F4376E}" type="slidenum">
              <a:rPr lang="en-GB" smtClean="0"/>
              <a:t>3</a:t>
            </a:fld>
            <a:endParaRPr lang="en-GB"/>
          </a:p>
        </p:txBody>
      </p:sp>
    </p:spTree>
    <p:extLst>
      <p:ext uri="{BB962C8B-B14F-4D97-AF65-F5344CB8AC3E}">
        <p14:creationId xmlns:p14="http://schemas.microsoft.com/office/powerpoint/2010/main" val="1085171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AFC309-B94D-42CD-976D-8EA4C4A31DBA}" type="slidenum">
              <a:rPr lang="en-GB" smtClean="0"/>
              <a:t>21</a:t>
            </a:fld>
            <a:endParaRPr lang="en-GB"/>
          </a:p>
        </p:txBody>
      </p:sp>
    </p:spTree>
    <p:extLst>
      <p:ext uri="{BB962C8B-B14F-4D97-AF65-F5344CB8AC3E}">
        <p14:creationId xmlns:p14="http://schemas.microsoft.com/office/powerpoint/2010/main" val="1518447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58C1C-7F15-4CA2-8719-F56B06F4376E}" type="slidenum">
              <a:rPr lang="en-GB" smtClean="0"/>
              <a:t>22</a:t>
            </a:fld>
            <a:endParaRPr lang="en-GB"/>
          </a:p>
        </p:txBody>
      </p:sp>
    </p:spTree>
    <p:extLst>
      <p:ext uri="{BB962C8B-B14F-4D97-AF65-F5344CB8AC3E}">
        <p14:creationId xmlns:p14="http://schemas.microsoft.com/office/powerpoint/2010/main" val="1904589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58C1C-7F15-4CA2-8719-F56B06F4376E}" type="slidenum">
              <a:rPr lang="en-GB" smtClean="0"/>
              <a:t>23</a:t>
            </a:fld>
            <a:endParaRPr lang="en-GB"/>
          </a:p>
        </p:txBody>
      </p:sp>
    </p:spTree>
    <p:extLst>
      <p:ext uri="{BB962C8B-B14F-4D97-AF65-F5344CB8AC3E}">
        <p14:creationId xmlns:p14="http://schemas.microsoft.com/office/powerpoint/2010/main" val="154062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58C1C-7F15-4CA2-8719-F56B06F4376E}" type="slidenum">
              <a:rPr lang="en-GB" smtClean="0"/>
              <a:t>24</a:t>
            </a:fld>
            <a:endParaRPr lang="en-GB"/>
          </a:p>
        </p:txBody>
      </p:sp>
    </p:spTree>
    <p:extLst>
      <p:ext uri="{BB962C8B-B14F-4D97-AF65-F5344CB8AC3E}">
        <p14:creationId xmlns:p14="http://schemas.microsoft.com/office/powerpoint/2010/main" val="1044497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58C1C-7F15-4CA2-8719-F56B06F4376E}" type="slidenum">
              <a:rPr lang="en-GB" smtClean="0"/>
              <a:t>25</a:t>
            </a:fld>
            <a:endParaRPr lang="en-GB"/>
          </a:p>
        </p:txBody>
      </p:sp>
    </p:spTree>
    <p:extLst>
      <p:ext uri="{BB962C8B-B14F-4D97-AF65-F5344CB8AC3E}">
        <p14:creationId xmlns:p14="http://schemas.microsoft.com/office/powerpoint/2010/main" val="786071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58C1C-7F15-4CA2-8719-F56B06F4376E}" type="slidenum">
              <a:rPr lang="en-GB" smtClean="0"/>
              <a:t>26</a:t>
            </a:fld>
            <a:endParaRPr lang="en-GB"/>
          </a:p>
        </p:txBody>
      </p:sp>
    </p:spTree>
    <p:extLst>
      <p:ext uri="{BB962C8B-B14F-4D97-AF65-F5344CB8AC3E}">
        <p14:creationId xmlns:p14="http://schemas.microsoft.com/office/powerpoint/2010/main" val="1787033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58C1C-7F15-4CA2-8719-F56B06F4376E}" type="slidenum">
              <a:rPr lang="en-GB" smtClean="0"/>
              <a:t>4</a:t>
            </a:fld>
            <a:endParaRPr lang="en-GB"/>
          </a:p>
        </p:txBody>
      </p:sp>
    </p:spTree>
    <p:extLst>
      <p:ext uri="{BB962C8B-B14F-4D97-AF65-F5344CB8AC3E}">
        <p14:creationId xmlns:p14="http://schemas.microsoft.com/office/powerpoint/2010/main" val="1274197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58C1C-7F15-4CA2-8719-F56B06F4376E}" type="slidenum">
              <a:rPr lang="en-GB" smtClean="0"/>
              <a:t>5</a:t>
            </a:fld>
            <a:endParaRPr lang="en-GB"/>
          </a:p>
        </p:txBody>
      </p:sp>
    </p:spTree>
    <p:extLst>
      <p:ext uri="{BB962C8B-B14F-4D97-AF65-F5344CB8AC3E}">
        <p14:creationId xmlns:p14="http://schemas.microsoft.com/office/powerpoint/2010/main" val="1211103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58C1C-7F15-4CA2-8719-F56B06F4376E}" type="slidenum">
              <a:rPr lang="en-GB" smtClean="0"/>
              <a:t>6</a:t>
            </a:fld>
            <a:endParaRPr lang="en-GB"/>
          </a:p>
        </p:txBody>
      </p:sp>
    </p:spTree>
    <p:extLst>
      <p:ext uri="{BB962C8B-B14F-4D97-AF65-F5344CB8AC3E}">
        <p14:creationId xmlns:p14="http://schemas.microsoft.com/office/powerpoint/2010/main" val="1275444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AFC309-B94D-42CD-976D-8EA4C4A31DBA}" type="slidenum">
              <a:rPr lang="en-GB" smtClean="0"/>
              <a:t>7</a:t>
            </a:fld>
            <a:endParaRPr lang="en-GB"/>
          </a:p>
        </p:txBody>
      </p:sp>
    </p:spTree>
    <p:extLst>
      <p:ext uri="{BB962C8B-B14F-4D97-AF65-F5344CB8AC3E}">
        <p14:creationId xmlns:p14="http://schemas.microsoft.com/office/powerpoint/2010/main" val="3261014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h5p</a:t>
            </a:r>
          </a:p>
        </p:txBody>
      </p:sp>
      <p:sp>
        <p:nvSpPr>
          <p:cNvPr id="4" name="Slide Number Placeholder 3"/>
          <p:cNvSpPr>
            <a:spLocks noGrp="1"/>
          </p:cNvSpPr>
          <p:nvPr>
            <p:ph type="sldNum" sz="quarter" idx="5"/>
          </p:nvPr>
        </p:nvSpPr>
        <p:spPr/>
        <p:txBody>
          <a:bodyPr/>
          <a:lstStyle/>
          <a:p>
            <a:fld id="{B9258C1C-7F15-4CA2-8719-F56B06F4376E}" type="slidenum">
              <a:rPr lang="en-GB" smtClean="0"/>
              <a:t>8</a:t>
            </a:fld>
            <a:endParaRPr lang="en-GB"/>
          </a:p>
        </p:txBody>
      </p:sp>
    </p:spTree>
    <p:extLst>
      <p:ext uri="{BB962C8B-B14F-4D97-AF65-F5344CB8AC3E}">
        <p14:creationId xmlns:p14="http://schemas.microsoft.com/office/powerpoint/2010/main" val="2031943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h5p</a:t>
            </a:r>
          </a:p>
        </p:txBody>
      </p:sp>
      <p:sp>
        <p:nvSpPr>
          <p:cNvPr id="4" name="Slide Number Placeholder 3"/>
          <p:cNvSpPr>
            <a:spLocks noGrp="1"/>
          </p:cNvSpPr>
          <p:nvPr>
            <p:ph type="sldNum" sz="quarter" idx="5"/>
          </p:nvPr>
        </p:nvSpPr>
        <p:spPr/>
        <p:txBody>
          <a:bodyPr/>
          <a:lstStyle/>
          <a:p>
            <a:fld id="{B9258C1C-7F15-4CA2-8719-F56B06F4376E}" type="slidenum">
              <a:rPr lang="en-GB" smtClean="0"/>
              <a:t>9</a:t>
            </a:fld>
            <a:endParaRPr lang="en-GB"/>
          </a:p>
        </p:txBody>
      </p:sp>
    </p:spTree>
    <p:extLst>
      <p:ext uri="{BB962C8B-B14F-4D97-AF65-F5344CB8AC3E}">
        <p14:creationId xmlns:p14="http://schemas.microsoft.com/office/powerpoint/2010/main" val="607059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258C1C-7F15-4CA2-8719-F56B06F4376E}" type="slidenum">
              <a:rPr lang="en-GB" smtClean="0"/>
              <a:t>10</a:t>
            </a:fld>
            <a:endParaRPr lang="en-GB"/>
          </a:p>
        </p:txBody>
      </p:sp>
    </p:spTree>
    <p:extLst>
      <p:ext uri="{BB962C8B-B14F-4D97-AF65-F5344CB8AC3E}">
        <p14:creationId xmlns:p14="http://schemas.microsoft.com/office/powerpoint/2010/main" val="3373033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C6795-8C95-4361-B699-F8676B5D25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887D9FA-1F26-4008-A90E-D2DE8CD1FC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71FB813-552B-4281-86A6-D12C162CFC85}"/>
              </a:ext>
            </a:extLst>
          </p:cNvPr>
          <p:cNvSpPr>
            <a:spLocks noGrp="1"/>
          </p:cNvSpPr>
          <p:nvPr>
            <p:ph type="dt" sz="half" idx="10"/>
          </p:nvPr>
        </p:nvSpPr>
        <p:spPr/>
        <p:txBody>
          <a:bodyPr/>
          <a:lstStyle/>
          <a:p>
            <a:fld id="{5B6177AE-0C07-C140-A34C-B4CFD32DEBDD}" type="datetime1">
              <a:rPr lang="en-AU" smtClean="0"/>
              <a:t>21/02/2022</a:t>
            </a:fld>
            <a:endParaRPr lang="en-GB"/>
          </a:p>
        </p:txBody>
      </p:sp>
      <p:sp>
        <p:nvSpPr>
          <p:cNvPr id="5" name="Footer Placeholder 4">
            <a:extLst>
              <a:ext uri="{FF2B5EF4-FFF2-40B4-BE49-F238E27FC236}">
                <a16:creationId xmlns:a16="http://schemas.microsoft.com/office/drawing/2014/main" id="{1DAD0992-C1D8-4649-A8AA-2D2FF7F808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C0CDE8-CE23-4F52-847E-EA33F12BB8A2}"/>
              </a:ext>
            </a:extLst>
          </p:cNvPr>
          <p:cNvSpPr>
            <a:spLocks noGrp="1"/>
          </p:cNvSpPr>
          <p:nvPr>
            <p:ph type="sldNum" sz="quarter" idx="12"/>
          </p:nvPr>
        </p:nvSpPr>
        <p:spPr/>
        <p:txBody>
          <a:bodyPr/>
          <a:lstStyle/>
          <a:p>
            <a:fld id="{4AAABAF4-6048-4F5A-BCB7-6CB4B9AC7BBC}" type="slidenum">
              <a:rPr lang="en-GB" smtClean="0"/>
              <a:t>‹#›</a:t>
            </a:fld>
            <a:endParaRPr lang="en-GB"/>
          </a:p>
        </p:txBody>
      </p:sp>
    </p:spTree>
    <p:extLst>
      <p:ext uri="{BB962C8B-B14F-4D97-AF65-F5344CB8AC3E}">
        <p14:creationId xmlns:p14="http://schemas.microsoft.com/office/powerpoint/2010/main" val="2383873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7F8C1-465A-4B1C-AAA6-106A119CA02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20DBB9D-EB5B-4C3F-9996-8A275EDCF6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2373D9-01C2-43E4-B312-A2C6F646CA28}"/>
              </a:ext>
            </a:extLst>
          </p:cNvPr>
          <p:cNvSpPr>
            <a:spLocks noGrp="1"/>
          </p:cNvSpPr>
          <p:nvPr>
            <p:ph type="dt" sz="half" idx="10"/>
          </p:nvPr>
        </p:nvSpPr>
        <p:spPr/>
        <p:txBody>
          <a:bodyPr/>
          <a:lstStyle/>
          <a:p>
            <a:fld id="{D4032A78-9A4C-7E49-B5CC-6077D8C78757}" type="datetime1">
              <a:rPr lang="en-AU" smtClean="0"/>
              <a:t>21/02/2022</a:t>
            </a:fld>
            <a:endParaRPr lang="en-GB"/>
          </a:p>
        </p:txBody>
      </p:sp>
      <p:sp>
        <p:nvSpPr>
          <p:cNvPr id="5" name="Footer Placeholder 4">
            <a:extLst>
              <a:ext uri="{FF2B5EF4-FFF2-40B4-BE49-F238E27FC236}">
                <a16:creationId xmlns:a16="http://schemas.microsoft.com/office/drawing/2014/main" id="{2E95D848-305A-455B-91F4-000D1A023A9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DB063D-39A3-4774-B4D8-34FA56EA172D}"/>
              </a:ext>
            </a:extLst>
          </p:cNvPr>
          <p:cNvSpPr>
            <a:spLocks noGrp="1"/>
          </p:cNvSpPr>
          <p:nvPr>
            <p:ph type="sldNum" sz="quarter" idx="12"/>
          </p:nvPr>
        </p:nvSpPr>
        <p:spPr/>
        <p:txBody>
          <a:bodyPr/>
          <a:lstStyle/>
          <a:p>
            <a:fld id="{4AAABAF4-6048-4F5A-BCB7-6CB4B9AC7BBC}" type="slidenum">
              <a:rPr lang="en-GB" smtClean="0"/>
              <a:t>‹#›</a:t>
            </a:fld>
            <a:endParaRPr lang="en-GB"/>
          </a:p>
        </p:txBody>
      </p:sp>
    </p:spTree>
    <p:extLst>
      <p:ext uri="{BB962C8B-B14F-4D97-AF65-F5344CB8AC3E}">
        <p14:creationId xmlns:p14="http://schemas.microsoft.com/office/powerpoint/2010/main" val="2516023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D7EA43-1D9A-40DF-A929-CC0D4DA3E1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4FF87AA-A01D-417E-9502-2AB06DDAEF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EB439E-7595-47E7-BE68-C4EB1F78AA16}"/>
              </a:ext>
            </a:extLst>
          </p:cNvPr>
          <p:cNvSpPr>
            <a:spLocks noGrp="1"/>
          </p:cNvSpPr>
          <p:nvPr>
            <p:ph type="dt" sz="half" idx="10"/>
          </p:nvPr>
        </p:nvSpPr>
        <p:spPr/>
        <p:txBody>
          <a:bodyPr/>
          <a:lstStyle/>
          <a:p>
            <a:fld id="{7300611A-930E-564C-8B48-C4A70F91F79B}" type="datetime1">
              <a:rPr lang="en-AU" smtClean="0"/>
              <a:t>21/02/2022</a:t>
            </a:fld>
            <a:endParaRPr lang="en-GB"/>
          </a:p>
        </p:txBody>
      </p:sp>
      <p:sp>
        <p:nvSpPr>
          <p:cNvPr id="5" name="Footer Placeholder 4">
            <a:extLst>
              <a:ext uri="{FF2B5EF4-FFF2-40B4-BE49-F238E27FC236}">
                <a16:creationId xmlns:a16="http://schemas.microsoft.com/office/drawing/2014/main" id="{69F87B01-1C33-4059-99E7-FBADCBB0829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BCF4B2-A87D-41DE-A50D-6C8A251E45CA}"/>
              </a:ext>
            </a:extLst>
          </p:cNvPr>
          <p:cNvSpPr>
            <a:spLocks noGrp="1"/>
          </p:cNvSpPr>
          <p:nvPr>
            <p:ph type="sldNum" sz="quarter" idx="12"/>
          </p:nvPr>
        </p:nvSpPr>
        <p:spPr/>
        <p:txBody>
          <a:bodyPr/>
          <a:lstStyle/>
          <a:p>
            <a:fld id="{4AAABAF4-6048-4F5A-BCB7-6CB4B9AC7BBC}" type="slidenum">
              <a:rPr lang="en-GB" smtClean="0"/>
              <a:t>‹#›</a:t>
            </a:fld>
            <a:endParaRPr lang="en-GB"/>
          </a:p>
        </p:txBody>
      </p:sp>
    </p:spTree>
    <p:extLst>
      <p:ext uri="{BB962C8B-B14F-4D97-AF65-F5344CB8AC3E}">
        <p14:creationId xmlns:p14="http://schemas.microsoft.com/office/powerpoint/2010/main" val="1233272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82931" y="5466306"/>
            <a:ext cx="11226140" cy="1065126"/>
          </a:xfrm>
        </p:spPr>
        <p:txBody>
          <a:bodyPr anchor="t">
            <a:noAutofit/>
          </a:bodyPr>
          <a:lstStyle>
            <a:lvl1pPr algn="ctr">
              <a:lnSpc>
                <a:spcPts val="2625"/>
              </a:lnSpc>
              <a:defRPr sz="2625">
                <a:solidFill>
                  <a:schemeClr val="bg1"/>
                </a:solidFill>
                <a:latin typeface="Chronicle Text G1 Bold" pitchFamily="50" charset="0"/>
              </a:defRPr>
            </a:lvl1pPr>
          </a:lstStyle>
          <a:p>
            <a:r>
              <a:rPr lang="en-AU" dirty="0"/>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02205" y="1400037"/>
            <a:ext cx="4609171" cy="3931462"/>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79361" y="388914"/>
            <a:ext cx="1607992" cy="517410"/>
          </a:xfrm>
          <a:prstGeom prst="rect">
            <a:avLst/>
          </a:prstGeom>
        </p:spPr>
      </p:pic>
    </p:spTree>
    <p:extLst>
      <p:ext uri="{BB962C8B-B14F-4D97-AF65-F5344CB8AC3E}">
        <p14:creationId xmlns:p14="http://schemas.microsoft.com/office/powerpoint/2010/main" val="1133046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5545393" cy="68580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78341" y="391884"/>
            <a:ext cx="1623863" cy="522517"/>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082404" y="1634834"/>
            <a:ext cx="3946560" cy="3614060"/>
          </a:xfrm>
          <a:prstGeom prst="rect">
            <a:avLst/>
          </a:prstGeom>
        </p:spPr>
      </p:pic>
    </p:spTree>
    <p:extLst>
      <p:ext uri="{BB962C8B-B14F-4D97-AF65-F5344CB8AC3E}">
        <p14:creationId xmlns:p14="http://schemas.microsoft.com/office/powerpoint/2010/main" val="1151249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accent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1189" r="13866" b="10687"/>
          <a:stretch/>
        </p:blipFill>
        <p:spPr>
          <a:xfrm>
            <a:off x="0" y="0"/>
            <a:ext cx="12192000" cy="6835698"/>
          </a:xfrm>
          <a:prstGeom prst="rect">
            <a:avLst/>
          </a:prstGeom>
        </p:spPr>
      </p:pic>
      <p:sp>
        <p:nvSpPr>
          <p:cNvPr id="2" name="Title 1"/>
          <p:cNvSpPr>
            <a:spLocks noGrp="1"/>
          </p:cNvSpPr>
          <p:nvPr>
            <p:ph type="ctrTitle"/>
          </p:nvPr>
        </p:nvSpPr>
        <p:spPr>
          <a:xfrm>
            <a:off x="658814" y="5466306"/>
            <a:ext cx="10874375" cy="1065126"/>
          </a:xfrm>
        </p:spPr>
        <p:txBody>
          <a:bodyPr anchor="t">
            <a:noAutofit/>
          </a:bodyPr>
          <a:lstStyle>
            <a:lvl1pPr algn="ctr">
              <a:lnSpc>
                <a:spcPts val="2625"/>
              </a:lnSpc>
              <a:defRPr sz="2625">
                <a:solidFill>
                  <a:schemeClr val="bg1"/>
                </a:solidFill>
                <a:latin typeface="Chronicle Text G1 Bold" pitchFamily="50" charset="0"/>
              </a:defRPr>
            </a:lvl1pPr>
          </a:lstStyle>
          <a:p>
            <a:r>
              <a:rPr lang="en-AU" dirty="0"/>
              <a:t>Click to edit Master title style</a:t>
            </a:r>
            <a:endParaRPr lang="en-US"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2404" y="1634834"/>
            <a:ext cx="3946560" cy="361406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279361" y="388914"/>
            <a:ext cx="1607992" cy="517410"/>
          </a:xfrm>
          <a:prstGeom prst="rect">
            <a:avLst/>
          </a:prstGeom>
        </p:spPr>
      </p:pic>
    </p:spTree>
    <p:extLst>
      <p:ext uri="{BB962C8B-B14F-4D97-AF65-F5344CB8AC3E}">
        <p14:creationId xmlns:p14="http://schemas.microsoft.com/office/powerpoint/2010/main" val="3185744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58814" y="5466306"/>
            <a:ext cx="10874375" cy="1065126"/>
          </a:xfrm>
        </p:spPr>
        <p:txBody>
          <a:bodyPr anchor="t">
            <a:noAutofit/>
          </a:bodyPr>
          <a:lstStyle>
            <a:lvl1pPr algn="ctr">
              <a:lnSpc>
                <a:spcPts val="2625"/>
              </a:lnSpc>
              <a:defRPr sz="2625">
                <a:solidFill>
                  <a:schemeClr val="bg1"/>
                </a:solidFill>
                <a:latin typeface="Chronicle Text G1 Bold" pitchFamily="50" charset="0"/>
              </a:defRPr>
            </a:lvl1pPr>
          </a:lstStyle>
          <a:p>
            <a:r>
              <a:rPr lang="en-AU" dirty="0"/>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82404" y="1634834"/>
            <a:ext cx="3946560" cy="361406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79361" y="388914"/>
            <a:ext cx="1607992" cy="517410"/>
          </a:xfrm>
          <a:prstGeom prst="rect">
            <a:avLst/>
          </a:prstGeom>
        </p:spPr>
      </p:pic>
    </p:spTree>
    <p:extLst>
      <p:ext uri="{BB962C8B-B14F-4D97-AF65-F5344CB8AC3E}">
        <p14:creationId xmlns:p14="http://schemas.microsoft.com/office/powerpoint/2010/main" val="127749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58814" y="5466306"/>
            <a:ext cx="10874375" cy="1065126"/>
          </a:xfrm>
        </p:spPr>
        <p:txBody>
          <a:bodyPr anchor="t">
            <a:noAutofit/>
          </a:bodyPr>
          <a:lstStyle>
            <a:lvl1pPr algn="ctr">
              <a:lnSpc>
                <a:spcPts val="2625"/>
              </a:lnSpc>
              <a:defRPr sz="2625">
                <a:solidFill>
                  <a:schemeClr val="bg1"/>
                </a:solidFill>
                <a:latin typeface="Chronicle Text G1 Bold" pitchFamily="50" charset="0"/>
              </a:defRPr>
            </a:lvl1pPr>
          </a:lstStyle>
          <a:p>
            <a:r>
              <a:rPr lang="en-AU" dirty="0"/>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82404" y="1634834"/>
            <a:ext cx="3946560" cy="3614060"/>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79361" y="388914"/>
            <a:ext cx="1607992" cy="517410"/>
          </a:xfrm>
          <a:prstGeom prst="rect">
            <a:avLst/>
          </a:prstGeom>
        </p:spPr>
      </p:pic>
    </p:spTree>
    <p:extLst>
      <p:ext uri="{BB962C8B-B14F-4D97-AF65-F5344CB8AC3E}">
        <p14:creationId xmlns:p14="http://schemas.microsoft.com/office/powerpoint/2010/main" val="36562506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58814" y="5466306"/>
            <a:ext cx="10874375" cy="1065126"/>
          </a:xfrm>
        </p:spPr>
        <p:txBody>
          <a:bodyPr anchor="t">
            <a:noAutofit/>
          </a:bodyPr>
          <a:lstStyle>
            <a:lvl1pPr algn="ctr">
              <a:lnSpc>
                <a:spcPts val="2625"/>
              </a:lnSpc>
              <a:defRPr sz="2625">
                <a:solidFill>
                  <a:schemeClr val="tx2"/>
                </a:solidFill>
                <a:latin typeface="Chronicle Text G1 Bold" pitchFamily="50" charset="0"/>
              </a:defRPr>
            </a:lvl1pPr>
          </a:lstStyle>
          <a:p>
            <a:r>
              <a:rPr lang="en-AU" dirty="0"/>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78341" y="391884"/>
            <a:ext cx="1623863" cy="52251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82404" y="1634834"/>
            <a:ext cx="3946560" cy="3614060"/>
          </a:xfrm>
          <a:prstGeom prst="rect">
            <a:avLst/>
          </a:prstGeom>
        </p:spPr>
      </p:pic>
    </p:spTree>
    <p:extLst>
      <p:ext uri="{BB962C8B-B14F-4D97-AF65-F5344CB8AC3E}">
        <p14:creationId xmlns:p14="http://schemas.microsoft.com/office/powerpoint/2010/main" val="1341344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8814" y="1701801"/>
            <a:ext cx="5184775" cy="4495801"/>
          </a:xfrm>
        </p:spPr>
        <p:txBody>
          <a:bodyPr anchor="t">
            <a:noAutofit/>
          </a:bodyPr>
          <a:lstStyle>
            <a:lvl1pPr algn="l">
              <a:lnSpc>
                <a:spcPts val="4875"/>
              </a:lnSpc>
              <a:defRPr sz="4875" b="1" i="0">
                <a:solidFill>
                  <a:schemeClr val="accent1"/>
                </a:solidFill>
                <a:latin typeface="Gotham Narrow Bold" pitchFamily="50" charset="0"/>
                <a:ea typeface="Gotham Narrow Bold" pitchFamily="50" charset="0"/>
                <a:cs typeface="Gotham Narrow Bold" pitchFamily="50" charset="0"/>
              </a:defRPr>
            </a:lvl1pPr>
          </a:lstStyle>
          <a:p>
            <a:r>
              <a:rPr lang="en-AU" dirty="0"/>
              <a:t>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12673" y="388914"/>
            <a:ext cx="1607992" cy="517410"/>
          </a:xfrm>
          <a:prstGeom prst="rect">
            <a:avLst/>
          </a:prstGeom>
        </p:spPr>
      </p:pic>
    </p:spTree>
    <p:extLst>
      <p:ext uri="{BB962C8B-B14F-4D97-AF65-F5344CB8AC3E}">
        <p14:creationId xmlns:p14="http://schemas.microsoft.com/office/powerpoint/2010/main" val="19636122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8_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8814" y="1701800"/>
            <a:ext cx="5184775" cy="4495800"/>
          </a:xfrm>
        </p:spPr>
        <p:txBody>
          <a:bodyPr anchor="t">
            <a:noAutofit/>
          </a:bodyPr>
          <a:lstStyle>
            <a:lvl1pPr algn="l">
              <a:lnSpc>
                <a:spcPts val="4875"/>
              </a:lnSpc>
              <a:defRPr sz="4875" b="1" i="0">
                <a:solidFill>
                  <a:schemeClr val="tx2"/>
                </a:solidFill>
                <a:latin typeface="Gotham Narrow Bold" pitchFamily="50" charset="0"/>
                <a:ea typeface="Gotham Narrow Bold" pitchFamily="50" charset="0"/>
                <a:cs typeface="Gotham Narrow Bold" pitchFamily="50" charset="0"/>
              </a:defRPr>
            </a:lvl1pPr>
          </a:lstStyle>
          <a:p>
            <a:r>
              <a:rPr lang="en-AU" dirty="0"/>
              <a:t>EDIT MASTER </a:t>
            </a:r>
            <a:br>
              <a:rPr lang="en-AU" dirty="0"/>
            </a:br>
            <a:r>
              <a:rPr lang="en-AU" dirty="0"/>
              <a:t>TITLE STYLE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07738" y="391884"/>
            <a:ext cx="1623863" cy="522517"/>
          </a:xfrm>
          <a:prstGeom prst="rect">
            <a:avLst/>
          </a:prstGeom>
        </p:spPr>
      </p:pic>
    </p:spTree>
    <p:extLst>
      <p:ext uri="{BB962C8B-B14F-4D97-AF65-F5344CB8AC3E}">
        <p14:creationId xmlns:p14="http://schemas.microsoft.com/office/powerpoint/2010/main" val="3985202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A0B5F-697A-43BB-AC4C-11061B2B469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0D3EE45-62AA-4355-A82E-F8BD12525D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721C08A-4CBA-42A5-997D-AFD7E8D6C4D9}"/>
              </a:ext>
            </a:extLst>
          </p:cNvPr>
          <p:cNvSpPr>
            <a:spLocks noGrp="1"/>
          </p:cNvSpPr>
          <p:nvPr>
            <p:ph type="dt" sz="half" idx="10"/>
          </p:nvPr>
        </p:nvSpPr>
        <p:spPr/>
        <p:txBody>
          <a:bodyPr/>
          <a:lstStyle/>
          <a:p>
            <a:fld id="{269B612E-6015-9C40-9452-78C95A59FED0}" type="datetime1">
              <a:rPr lang="en-AU" smtClean="0"/>
              <a:t>21/02/2022</a:t>
            </a:fld>
            <a:endParaRPr lang="en-GB"/>
          </a:p>
        </p:txBody>
      </p:sp>
      <p:sp>
        <p:nvSpPr>
          <p:cNvPr id="5" name="Footer Placeholder 4">
            <a:extLst>
              <a:ext uri="{FF2B5EF4-FFF2-40B4-BE49-F238E27FC236}">
                <a16:creationId xmlns:a16="http://schemas.microsoft.com/office/drawing/2014/main" id="{C08BA389-413E-4795-AE3C-FB10A51376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3AF3D8-65B1-497B-863B-106D134B06ED}"/>
              </a:ext>
            </a:extLst>
          </p:cNvPr>
          <p:cNvSpPr>
            <a:spLocks noGrp="1"/>
          </p:cNvSpPr>
          <p:nvPr>
            <p:ph type="sldNum" sz="quarter" idx="12"/>
          </p:nvPr>
        </p:nvSpPr>
        <p:spPr/>
        <p:txBody>
          <a:bodyPr/>
          <a:lstStyle/>
          <a:p>
            <a:fld id="{4AAABAF4-6048-4F5A-BCB7-6CB4B9AC7BBC}" type="slidenum">
              <a:rPr lang="en-GB" smtClean="0"/>
              <a:t>‹#›</a:t>
            </a:fld>
            <a:endParaRPr lang="en-GB"/>
          </a:p>
        </p:txBody>
      </p:sp>
    </p:spTree>
    <p:extLst>
      <p:ext uri="{BB962C8B-B14F-4D97-AF65-F5344CB8AC3E}">
        <p14:creationId xmlns:p14="http://schemas.microsoft.com/office/powerpoint/2010/main" val="1732407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9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8814" y="1701800"/>
            <a:ext cx="5184775" cy="4495800"/>
          </a:xfrm>
        </p:spPr>
        <p:txBody>
          <a:bodyPr anchor="t">
            <a:noAutofit/>
          </a:bodyPr>
          <a:lstStyle>
            <a:lvl1pPr algn="l">
              <a:lnSpc>
                <a:spcPts val="4875"/>
              </a:lnSpc>
              <a:defRPr sz="4875" b="1" i="0">
                <a:solidFill>
                  <a:schemeClr val="bg1"/>
                </a:solidFill>
                <a:latin typeface="Gotham Narrow Bold" pitchFamily="50" charset="0"/>
                <a:ea typeface="Gotham Narrow Bold" pitchFamily="50" charset="0"/>
                <a:cs typeface="Gotham Narrow Bold" pitchFamily="50" charset="0"/>
              </a:defRPr>
            </a:lvl1pPr>
          </a:lstStyle>
          <a:p>
            <a:r>
              <a:rPr lang="en-AU" dirty="0"/>
              <a:t>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12673" y="388914"/>
            <a:ext cx="1607992" cy="517410"/>
          </a:xfrm>
          <a:prstGeom prst="rect">
            <a:avLst/>
          </a:prstGeom>
        </p:spPr>
      </p:pic>
    </p:spTree>
    <p:extLst>
      <p:ext uri="{BB962C8B-B14F-4D97-AF65-F5344CB8AC3E}">
        <p14:creationId xmlns:p14="http://schemas.microsoft.com/office/powerpoint/2010/main" val="11302887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8814" y="1701801"/>
            <a:ext cx="5184775" cy="4495800"/>
          </a:xfrm>
        </p:spPr>
        <p:txBody>
          <a:bodyPr anchor="t">
            <a:noAutofit/>
          </a:bodyPr>
          <a:lstStyle>
            <a:lvl1pPr algn="l">
              <a:lnSpc>
                <a:spcPts val="4875"/>
              </a:lnSpc>
              <a:defRPr sz="4875" b="1" i="0">
                <a:solidFill>
                  <a:schemeClr val="bg1"/>
                </a:solidFill>
                <a:latin typeface="Gotham Narrow Bold" pitchFamily="50" charset="0"/>
                <a:ea typeface="Gotham Narrow Bold" pitchFamily="50" charset="0"/>
                <a:cs typeface="Gotham Narrow Bold" pitchFamily="50" charset="0"/>
              </a:defRPr>
            </a:lvl1pPr>
          </a:lstStyle>
          <a:p>
            <a:r>
              <a:rPr lang="en-AU" dirty="0"/>
              <a:t>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12673" y="388914"/>
            <a:ext cx="1607992" cy="51741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84473" y="320530"/>
            <a:ext cx="4467200" cy="797071"/>
          </a:xfrm>
          <a:prstGeom prst="rect">
            <a:avLst/>
          </a:prstGeom>
        </p:spPr>
      </p:pic>
    </p:spTree>
    <p:extLst>
      <p:ext uri="{BB962C8B-B14F-4D97-AF65-F5344CB8AC3E}">
        <p14:creationId xmlns:p14="http://schemas.microsoft.com/office/powerpoint/2010/main" val="23519619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1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8814" y="1701800"/>
            <a:ext cx="5184775" cy="4495800"/>
          </a:xfrm>
        </p:spPr>
        <p:txBody>
          <a:bodyPr anchor="t">
            <a:noAutofit/>
          </a:bodyPr>
          <a:lstStyle>
            <a:lvl1pPr algn="l">
              <a:lnSpc>
                <a:spcPts val="4875"/>
              </a:lnSpc>
              <a:defRPr sz="4875" b="1" i="0">
                <a:solidFill>
                  <a:schemeClr val="bg1"/>
                </a:solidFill>
                <a:latin typeface="Gotham Narrow Bold" pitchFamily="50" charset="0"/>
                <a:ea typeface="Gotham Narrow Bold" pitchFamily="50" charset="0"/>
                <a:cs typeface="Gotham Narrow Bold" pitchFamily="50" charset="0"/>
              </a:defRPr>
            </a:lvl1pPr>
          </a:lstStyle>
          <a:p>
            <a:r>
              <a:rPr lang="en-AU" dirty="0"/>
              <a:t>EDIT MASTER TITLE STYLE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12673" y="388914"/>
            <a:ext cx="1607992" cy="517410"/>
          </a:xfrm>
          <a:prstGeom prst="rect">
            <a:avLst/>
          </a:prstGeom>
        </p:spPr>
      </p:pic>
    </p:spTree>
    <p:extLst>
      <p:ext uri="{BB962C8B-B14F-4D97-AF65-F5344CB8AC3E}">
        <p14:creationId xmlns:p14="http://schemas.microsoft.com/office/powerpoint/2010/main" val="37027096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2_Title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8814" y="1701800"/>
            <a:ext cx="5184775" cy="4495800"/>
          </a:xfrm>
        </p:spPr>
        <p:txBody>
          <a:bodyPr anchor="t">
            <a:noAutofit/>
          </a:bodyPr>
          <a:lstStyle>
            <a:lvl1pPr algn="l">
              <a:lnSpc>
                <a:spcPts val="4875"/>
              </a:lnSpc>
              <a:defRPr sz="4875" b="1" i="0">
                <a:solidFill>
                  <a:schemeClr val="bg1"/>
                </a:solidFill>
                <a:latin typeface="Gotham Narrow Bold" pitchFamily="50" charset="0"/>
                <a:ea typeface="Gotham Narrow Bold" pitchFamily="50" charset="0"/>
                <a:cs typeface="Gotham Narrow Bold" pitchFamily="50" charset="0"/>
              </a:defRPr>
            </a:lvl1pPr>
          </a:lstStyle>
          <a:p>
            <a:r>
              <a:rPr lang="en-AU" dirty="0"/>
              <a:t>EDIT MASTER TITLE STYLE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12673" y="388914"/>
            <a:ext cx="1607992" cy="517410"/>
          </a:xfrm>
          <a:prstGeom prst="rect">
            <a:avLst/>
          </a:prstGeom>
        </p:spPr>
      </p:pic>
    </p:spTree>
    <p:extLst>
      <p:ext uri="{BB962C8B-B14F-4D97-AF65-F5344CB8AC3E}">
        <p14:creationId xmlns:p14="http://schemas.microsoft.com/office/powerpoint/2010/main" val="204189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rgbClr val="F0D7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ts val="2625"/>
              </a:lnSpc>
              <a:defRPr sz="2625" b="1" i="0">
                <a:latin typeface="Gotham Narrow Bold" pitchFamily="50" charset="0"/>
                <a:ea typeface="Gotham Narrow Bold" pitchFamily="50" charset="0"/>
                <a:cs typeface="Gotham Narrow Bold" pitchFamily="50" charset="0"/>
              </a:defRPr>
            </a:lvl1pPr>
          </a:lstStyle>
          <a:p>
            <a:r>
              <a:rPr lang="en-AU" dirty="0"/>
              <a:t>CLICK TO EDIT MASTER TITLE STYLE</a:t>
            </a:r>
            <a:endParaRPr lang="en-US" dirty="0"/>
          </a:p>
        </p:txBody>
      </p:sp>
      <p:sp>
        <p:nvSpPr>
          <p:cNvPr id="3" name="Content Placeholder 2"/>
          <p:cNvSpPr>
            <a:spLocks noGrp="1"/>
          </p:cNvSpPr>
          <p:nvPr>
            <p:ph idx="1"/>
          </p:nvPr>
        </p:nvSpPr>
        <p:spPr>
          <a:xfrm>
            <a:off x="658813" y="1871498"/>
            <a:ext cx="10872787" cy="4326102"/>
          </a:xfrm>
        </p:spPr>
        <p:txBody>
          <a:bodyPr/>
          <a:lstStyle>
            <a:lvl1pPr>
              <a:lnSpc>
                <a:spcPts val="1275"/>
              </a:lnSpc>
              <a:spcAft>
                <a:spcPts val="0"/>
              </a:spcAft>
              <a:defRPr lang="en-AU" sz="1125" b="1" i="0" kern="1200" dirty="0" smtClean="0">
                <a:solidFill>
                  <a:schemeClr val="tx2"/>
                </a:solidFill>
                <a:latin typeface="Gotham Narrow Bold" pitchFamily="50" charset="0"/>
                <a:ea typeface="Gotham Narrow Bold" pitchFamily="50" charset="0"/>
                <a:cs typeface="Gotham Narrow Bold" pitchFamily="50" charset="0"/>
              </a:defRPr>
            </a:lvl1pPr>
            <a:lvl2pPr marL="161925" indent="0">
              <a:lnSpc>
                <a:spcPts val="1275"/>
              </a:lnSpc>
              <a:spcAft>
                <a:spcPts val="638"/>
              </a:spcAft>
              <a:tabLst/>
              <a:defRPr lang="en-AU" sz="1125" b="0" i="0" kern="1200" dirty="0" smtClean="0">
                <a:solidFill>
                  <a:schemeClr val="tx2"/>
                </a:solidFill>
                <a:latin typeface="Gotham Narrow Light" charset="0"/>
                <a:ea typeface="Gotham Narrow Light" charset="0"/>
                <a:cs typeface="Gotham Narrow Light" charset="0"/>
              </a:defRPr>
            </a:lvl2pPr>
            <a:lvl3pPr>
              <a:defRPr b="0" i="0">
                <a:latin typeface="Gotham Narrow Light" charset="0"/>
                <a:ea typeface="Gotham Narrow Light" charset="0"/>
                <a:cs typeface="Gotham Narrow Light" charset="0"/>
              </a:defRPr>
            </a:lvl3pPr>
            <a:lvl4pPr>
              <a:defRPr>
                <a:latin typeface="Chronicle Text G1 Bold" charset="0"/>
              </a:defRPr>
            </a:lvl4pPr>
            <a:lvl5pPr>
              <a:defRPr>
                <a:latin typeface="Chronicle Text G1 Bold" charset="0"/>
              </a:defRPr>
            </a:lvl5pPr>
          </a:lstStyle>
          <a:p>
            <a:pPr lvl="0"/>
            <a:r>
              <a:rPr lang="en-AU" dirty="0"/>
              <a:t>Click to edit Master text styles</a:t>
            </a:r>
          </a:p>
          <a:p>
            <a:pPr lvl="1"/>
            <a:r>
              <a:rPr lang="en-AU" dirty="0"/>
              <a:t>Second level</a:t>
            </a:r>
          </a:p>
        </p:txBody>
      </p:sp>
      <p:sp>
        <p:nvSpPr>
          <p:cNvPr id="4" name="Date Placeholder 3"/>
          <p:cNvSpPr>
            <a:spLocks noGrp="1"/>
          </p:cNvSpPr>
          <p:nvPr>
            <p:ph type="dt" sz="half" idx="10"/>
          </p:nvPr>
        </p:nvSpPr>
        <p:spPr/>
        <p:txBody>
          <a:bodyPr/>
          <a:lstStyle>
            <a:lvl1pPr>
              <a:defRPr b="1" i="0">
                <a:latin typeface="Gotham Narrow Bold" pitchFamily="50" charset="0"/>
                <a:ea typeface="Gotham Narrow Bold" pitchFamily="50" charset="0"/>
                <a:cs typeface="Gotham Narrow Bold" pitchFamily="50" charset="0"/>
              </a:defRPr>
            </a:lvl1pPr>
          </a:lstStyle>
          <a:p>
            <a:fld id="{7D3B8215-C97E-F647-9B7F-2207A581CBFC}" type="datetime1">
              <a:rPr lang="en-AU" smtClean="0">
                <a:solidFill>
                  <a:srgbClr val="A31E34"/>
                </a:solidFill>
              </a:rPr>
              <a:t>21/02/2022</a:t>
            </a:fld>
            <a:endParaRPr lang="en-US" dirty="0">
              <a:solidFill>
                <a:srgbClr val="A31E34"/>
              </a:solidFill>
            </a:endParaRPr>
          </a:p>
        </p:txBody>
      </p:sp>
      <p:sp>
        <p:nvSpPr>
          <p:cNvPr id="5" name="Footer Placeholder 4"/>
          <p:cNvSpPr>
            <a:spLocks noGrp="1"/>
          </p:cNvSpPr>
          <p:nvPr>
            <p:ph type="ftr" sz="quarter" idx="11"/>
          </p:nvPr>
        </p:nvSpPr>
        <p:spPr/>
        <p:txBody>
          <a:bodyPr/>
          <a:lstStyle>
            <a:lvl1pPr>
              <a:defRPr b="1" i="0">
                <a:latin typeface="Gotham Narrow Bold" pitchFamily="50" charset="0"/>
                <a:ea typeface="Gotham Narrow Bold" pitchFamily="50" charset="0"/>
                <a:cs typeface="Gotham Narrow Bold" pitchFamily="50" charset="0"/>
              </a:defRPr>
            </a:lvl1pPr>
          </a:lstStyle>
          <a:p>
            <a:endParaRPr lang="en-AU" dirty="0">
              <a:solidFill>
                <a:srgbClr val="A31E34"/>
              </a:solidFill>
            </a:endParaRPr>
          </a:p>
        </p:txBody>
      </p:sp>
      <p:sp>
        <p:nvSpPr>
          <p:cNvPr id="6" name="Slide Number Placeholder 5"/>
          <p:cNvSpPr>
            <a:spLocks noGrp="1"/>
          </p:cNvSpPr>
          <p:nvPr>
            <p:ph type="sldNum" sz="quarter" idx="12"/>
          </p:nvPr>
        </p:nvSpPr>
        <p:spPr/>
        <p:txBody>
          <a:bodyPr/>
          <a:lstStyle>
            <a:lvl1pPr algn="r">
              <a:defRPr b="1" i="0">
                <a:latin typeface="Gotham Narrow Bold" charset="0"/>
                <a:ea typeface="Gotham Narrow Bold" charset="0"/>
                <a:cs typeface="Gotham Narrow Bold" charset="0"/>
              </a:defRPr>
            </a:lvl1pPr>
          </a:lstStyle>
          <a:p>
            <a:r>
              <a:rPr lang="en-AU" dirty="0">
                <a:solidFill>
                  <a:srgbClr val="A31E34"/>
                </a:solidFill>
                <a:latin typeface="Gotham Narrow Bold" pitchFamily="50" charset="0"/>
              </a:rPr>
              <a:t>PAGE </a:t>
            </a:r>
            <a:fld id="{C9EE3F8F-BFD3-9842-9D76-CADACBFBDD00}" type="slidenum">
              <a:rPr lang="en-AU" smtClean="0">
                <a:solidFill>
                  <a:srgbClr val="A31E34"/>
                </a:solidFill>
                <a:latin typeface="Gotham Narrow Bold" pitchFamily="50" charset="0"/>
              </a:rPr>
              <a:pPr/>
              <a:t>‹#›</a:t>
            </a:fld>
            <a:endParaRPr lang="en-AU" dirty="0">
              <a:solidFill>
                <a:srgbClr val="A31E34"/>
              </a:solidFill>
              <a:latin typeface="Gotham Narrow Bold" pitchFamily="50" charset="0"/>
            </a:endParaRPr>
          </a:p>
        </p:txBody>
      </p:sp>
    </p:spTree>
    <p:extLst>
      <p:ext uri="{BB962C8B-B14F-4D97-AF65-F5344CB8AC3E}">
        <p14:creationId xmlns:p14="http://schemas.microsoft.com/office/powerpoint/2010/main" val="5669958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bg>
      <p:bgPr>
        <a:solidFill>
          <a:schemeClr val="tx2"/>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58813" y="1867584"/>
            <a:ext cx="10872787" cy="4330017"/>
          </a:xfrm>
        </p:spPr>
        <p:txBody>
          <a:bodyPr/>
          <a:lstStyle>
            <a:lvl1pPr>
              <a:lnSpc>
                <a:spcPts val="2625"/>
              </a:lnSpc>
              <a:defRPr sz="2625" b="1" i="0">
                <a:solidFill>
                  <a:schemeClr val="accent1"/>
                </a:solidFill>
                <a:latin typeface="Gotham Narrow Bold" pitchFamily="50" charset="0"/>
                <a:ea typeface="Gotham Narrow Bold" pitchFamily="50" charset="0"/>
                <a:cs typeface="Gotham Narrow Bold" pitchFamily="50" charset="0"/>
              </a:defRPr>
            </a:lvl1pPr>
            <a:lvl2pPr>
              <a:lnSpc>
                <a:spcPts val="2625"/>
              </a:lnSpc>
              <a:spcAft>
                <a:spcPts val="450"/>
              </a:spcAft>
              <a:defRPr sz="2625" b="1" i="0">
                <a:solidFill>
                  <a:schemeClr val="bg1"/>
                </a:solidFill>
                <a:latin typeface="Gotham Narrow Bold" pitchFamily="50" charset="0"/>
                <a:ea typeface="Gotham Narrow Bold" pitchFamily="50" charset="0"/>
                <a:cs typeface="Gotham Narrow Bold" pitchFamily="50" charset="0"/>
              </a:defRPr>
            </a:lvl2pPr>
            <a:lvl3pPr>
              <a:lnSpc>
                <a:spcPts val="1650"/>
              </a:lnSpc>
              <a:defRPr sz="1500" b="0" i="0">
                <a:solidFill>
                  <a:schemeClr val="bg1"/>
                </a:solidFill>
                <a:latin typeface="Gotham Narrow Light" charset="0"/>
                <a:ea typeface="Gotham Narrow Light" charset="0"/>
                <a:cs typeface="Gotham Narrow Light" charset="0"/>
              </a:defRPr>
            </a:lvl3pPr>
            <a:lvl4pPr>
              <a:defRPr>
                <a:latin typeface="Chronicle Text G1 Bold" charset="0"/>
              </a:defRPr>
            </a:lvl4pPr>
            <a:lvl5pPr>
              <a:defRPr>
                <a:latin typeface="Chronicle Text G1 Bold" charset="0"/>
              </a:defRPr>
            </a:lvl5pPr>
          </a:lstStyle>
          <a:p>
            <a:pPr lvl="0"/>
            <a:r>
              <a:rPr lang="en-AU" dirty="0"/>
              <a:t>CLICK TO EDIT</a:t>
            </a:r>
          </a:p>
          <a:p>
            <a:pPr lvl="1"/>
            <a:r>
              <a:rPr lang="en-AU" dirty="0"/>
              <a:t>SECOND </a:t>
            </a:r>
            <a:br>
              <a:rPr lang="en-AU" dirty="0"/>
            </a:br>
            <a:r>
              <a:rPr lang="en-AU" dirty="0"/>
              <a:t>LEVEL</a:t>
            </a:r>
          </a:p>
          <a:p>
            <a:pPr lvl="2"/>
            <a:r>
              <a:rPr lang="en-AU" dirty="0"/>
              <a:t>Third level</a:t>
            </a:r>
          </a:p>
        </p:txBody>
      </p:sp>
      <p:sp>
        <p:nvSpPr>
          <p:cNvPr id="4" name="Date Placeholder 3"/>
          <p:cNvSpPr>
            <a:spLocks noGrp="1"/>
          </p:cNvSpPr>
          <p:nvPr>
            <p:ph type="dt" sz="half" idx="10"/>
          </p:nvPr>
        </p:nvSpPr>
        <p:spPr/>
        <p:txBody>
          <a:bodyPr/>
          <a:lstStyle>
            <a:lvl1pPr>
              <a:defRPr b="1" i="0">
                <a:solidFill>
                  <a:schemeClr val="bg1"/>
                </a:solidFill>
                <a:latin typeface="Gotham Narrow Bold" pitchFamily="50" charset="0"/>
                <a:ea typeface="Gotham Narrow Bold" pitchFamily="50" charset="0"/>
                <a:cs typeface="Gotham Narrow Bold" pitchFamily="50" charset="0"/>
              </a:defRPr>
            </a:lvl1pPr>
          </a:lstStyle>
          <a:p>
            <a:fld id="{E69177C0-0D2B-0A42-922D-E3545FECCA6E}" type="datetime1">
              <a:rPr lang="en-AU" smtClean="0">
                <a:solidFill>
                  <a:srgbClr val="FFFFFF"/>
                </a:solidFill>
              </a:rPr>
              <a:t>21/02/2022</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b="1" i="0">
                <a:solidFill>
                  <a:schemeClr val="accent1"/>
                </a:solidFill>
                <a:latin typeface="Gotham Narrow Bold" pitchFamily="50" charset="0"/>
                <a:ea typeface="Gotham Narrow Bold" pitchFamily="50" charset="0"/>
                <a:cs typeface="Gotham Narrow Bold" pitchFamily="50" charset="0"/>
              </a:defRPr>
            </a:lvl1pPr>
          </a:lstStyle>
          <a:p>
            <a:endParaRPr lang="en-AU" dirty="0">
              <a:solidFill>
                <a:srgbClr val="FE7073"/>
              </a:solidFill>
            </a:endParaRPr>
          </a:p>
        </p:txBody>
      </p:sp>
      <p:sp>
        <p:nvSpPr>
          <p:cNvPr id="6" name="Slide Number Placeholder 5"/>
          <p:cNvSpPr>
            <a:spLocks noGrp="1"/>
          </p:cNvSpPr>
          <p:nvPr>
            <p:ph type="sldNum" sz="quarter" idx="12"/>
          </p:nvPr>
        </p:nvSpPr>
        <p:spPr/>
        <p:txBody>
          <a:bodyPr/>
          <a:lstStyle>
            <a:lvl1pPr>
              <a:defRPr b="1" i="0">
                <a:solidFill>
                  <a:schemeClr val="bg1"/>
                </a:solidFill>
                <a:latin typeface="Gotham Narrow Bold" charset="0"/>
                <a:ea typeface="Gotham Narrow Bold" charset="0"/>
                <a:cs typeface="Gotham Narrow Bold" charset="0"/>
              </a:defRPr>
            </a:lvl1pPr>
          </a:lstStyle>
          <a:p>
            <a:r>
              <a:rPr lang="en-AU" dirty="0">
                <a:solidFill>
                  <a:srgbClr val="FFFFFF"/>
                </a:solidFill>
                <a:latin typeface="Gotham Narrow Bold" pitchFamily="50" charset="0"/>
              </a:rPr>
              <a:t>PAGE </a:t>
            </a:r>
            <a:fld id="{C9EE3F8F-BFD3-9842-9D76-CADACBFBDD00}" type="slidenum">
              <a:rPr lang="en-AU" smtClean="0">
                <a:solidFill>
                  <a:srgbClr val="FFFFFF"/>
                </a:solidFill>
                <a:latin typeface="Gotham Narrow Bold" pitchFamily="50" charset="0"/>
              </a:rPr>
              <a:pPr/>
              <a:t>‹#›</a:t>
            </a:fld>
            <a:endParaRPr lang="en-AU" dirty="0">
              <a:solidFill>
                <a:srgbClr val="FFFFFF"/>
              </a:solidFill>
              <a:latin typeface="Gotham Narrow Bold" pitchFamily="50" charset="0"/>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12673" y="388914"/>
            <a:ext cx="1607992" cy="517410"/>
          </a:xfrm>
          <a:prstGeom prst="rect">
            <a:avLst/>
          </a:prstGeom>
        </p:spPr>
      </p:pic>
    </p:spTree>
    <p:extLst>
      <p:ext uri="{BB962C8B-B14F-4D97-AF65-F5344CB8AC3E}">
        <p14:creationId xmlns:p14="http://schemas.microsoft.com/office/powerpoint/2010/main" val="26971345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771" y="1854200"/>
            <a:ext cx="8268029" cy="4343400"/>
          </a:xfrm>
        </p:spPr>
        <p:txBody>
          <a:bodyPr/>
          <a:lstStyle>
            <a:lvl1pPr>
              <a:lnSpc>
                <a:spcPts val="4875"/>
              </a:lnSpc>
              <a:defRPr lang="en-US" sz="4875" b="1" i="0" kern="1200" dirty="0">
                <a:solidFill>
                  <a:schemeClr val="bg1"/>
                </a:solidFill>
                <a:latin typeface="Gotham Narrow Bold" pitchFamily="50" charset="0"/>
                <a:ea typeface="Gotham Narrow Bold" pitchFamily="50" charset="0"/>
                <a:cs typeface="Gotham Narrow Bold" pitchFamily="50" charset="0"/>
              </a:defRPr>
            </a:lvl1pPr>
          </a:lstStyle>
          <a:p>
            <a:r>
              <a:rPr lang="en-AU" dirty="0"/>
              <a:t>CLICK TO EDIT MASTER TITLE STYLE</a:t>
            </a:r>
            <a:endParaRPr lang="en-US" dirty="0"/>
          </a:p>
        </p:txBody>
      </p:sp>
      <p:sp>
        <p:nvSpPr>
          <p:cNvPr id="4" name="Date Placeholder 3"/>
          <p:cNvSpPr>
            <a:spLocks noGrp="1"/>
          </p:cNvSpPr>
          <p:nvPr>
            <p:ph type="dt" sz="half" idx="10"/>
          </p:nvPr>
        </p:nvSpPr>
        <p:spPr/>
        <p:txBody>
          <a:bodyPr/>
          <a:lstStyle>
            <a:lvl1pPr>
              <a:defRPr b="1" i="0">
                <a:latin typeface="Gotham Narrow Bold" pitchFamily="50" charset="0"/>
                <a:ea typeface="Gotham Narrow Bold" pitchFamily="50" charset="0"/>
                <a:cs typeface="Gotham Narrow Bold" pitchFamily="50" charset="0"/>
              </a:defRPr>
            </a:lvl1pPr>
          </a:lstStyle>
          <a:p>
            <a:fld id="{E41A9A12-6E0C-3148-A887-246BECE68F8A}" type="datetime1">
              <a:rPr lang="en-AU" smtClean="0">
                <a:solidFill>
                  <a:srgbClr val="A31E34"/>
                </a:solidFill>
              </a:rPr>
              <a:t>21/02/2022</a:t>
            </a:fld>
            <a:endParaRPr lang="en-US" dirty="0">
              <a:solidFill>
                <a:srgbClr val="A31E34"/>
              </a:solidFill>
            </a:endParaRPr>
          </a:p>
        </p:txBody>
      </p:sp>
      <p:sp>
        <p:nvSpPr>
          <p:cNvPr id="5" name="Footer Placeholder 4"/>
          <p:cNvSpPr>
            <a:spLocks noGrp="1"/>
          </p:cNvSpPr>
          <p:nvPr>
            <p:ph type="ftr" sz="quarter" idx="11"/>
          </p:nvPr>
        </p:nvSpPr>
        <p:spPr/>
        <p:txBody>
          <a:bodyPr/>
          <a:lstStyle>
            <a:lvl1pPr>
              <a:defRPr b="1" i="0">
                <a:latin typeface="Gotham Narrow Bold" pitchFamily="50" charset="0"/>
                <a:ea typeface="Gotham Narrow Bold" pitchFamily="50" charset="0"/>
                <a:cs typeface="Gotham Narrow Bold" pitchFamily="50" charset="0"/>
              </a:defRPr>
            </a:lvl1pPr>
          </a:lstStyle>
          <a:p>
            <a:endParaRPr lang="en-AU" dirty="0">
              <a:solidFill>
                <a:srgbClr val="A31E34"/>
              </a:solidFill>
            </a:endParaRPr>
          </a:p>
        </p:txBody>
      </p:sp>
      <p:sp>
        <p:nvSpPr>
          <p:cNvPr id="6" name="Slide Number Placeholder 5"/>
          <p:cNvSpPr>
            <a:spLocks noGrp="1"/>
          </p:cNvSpPr>
          <p:nvPr>
            <p:ph type="sldNum" sz="quarter" idx="12"/>
          </p:nvPr>
        </p:nvSpPr>
        <p:spPr>
          <a:xfrm>
            <a:off x="8788400" y="6519865"/>
            <a:ext cx="2743200" cy="201613"/>
          </a:xfrm>
        </p:spPr>
        <p:txBody>
          <a:bodyPr/>
          <a:lstStyle>
            <a:lvl1pPr algn="r">
              <a:defRPr b="1" i="0">
                <a:latin typeface="Gotham Narrow Bold" charset="0"/>
                <a:ea typeface="Gotham Narrow Bold" charset="0"/>
                <a:cs typeface="Gotham Narrow Bold" charset="0"/>
              </a:defRPr>
            </a:lvl1pPr>
          </a:lstStyle>
          <a:p>
            <a:r>
              <a:rPr lang="en-AU" dirty="0">
                <a:solidFill>
                  <a:srgbClr val="A31E34"/>
                </a:solidFill>
                <a:latin typeface="Gotham Narrow Bold" pitchFamily="50" charset="0"/>
              </a:rPr>
              <a:t>PAGE </a:t>
            </a:r>
            <a:fld id="{C9EE3F8F-BFD3-9842-9D76-CADACBFBDD00}" type="slidenum">
              <a:rPr lang="en-AU" smtClean="0">
                <a:solidFill>
                  <a:srgbClr val="A31E34"/>
                </a:solidFill>
                <a:latin typeface="Gotham Narrow Bold" pitchFamily="50" charset="0"/>
              </a:rPr>
              <a:pPr/>
              <a:t>‹#›</a:t>
            </a:fld>
            <a:endParaRPr lang="en-AU" dirty="0">
              <a:solidFill>
                <a:srgbClr val="A31E34"/>
              </a:solidFill>
              <a:latin typeface="Gotham Narrow Bold" pitchFamily="50" charset="0"/>
            </a:endParaRPr>
          </a:p>
        </p:txBody>
      </p:sp>
    </p:spTree>
    <p:extLst>
      <p:ext uri="{BB962C8B-B14F-4D97-AF65-F5344CB8AC3E}">
        <p14:creationId xmlns:p14="http://schemas.microsoft.com/office/powerpoint/2010/main" val="10937507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hronicle Text G1 Bold" pitchFamily="50" charset="0"/>
              </a:defRPr>
            </a:lvl1pPr>
          </a:lstStyle>
          <a:p>
            <a:r>
              <a:rPr lang="en-AU" dirty="0"/>
              <a:t>Click to edit Master title style</a:t>
            </a:r>
            <a:endParaRPr lang="en-US" dirty="0"/>
          </a:p>
        </p:txBody>
      </p:sp>
      <p:sp>
        <p:nvSpPr>
          <p:cNvPr id="3" name="Content Placeholder 2"/>
          <p:cNvSpPr>
            <a:spLocks noGrp="1"/>
          </p:cNvSpPr>
          <p:nvPr>
            <p:ph idx="1"/>
          </p:nvPr>
        </p:nvSpPr>
        <p:spPr>
          <a:xfrm>
            <a:off x="660072" y="1871498"/>
            <a:ext cx="5099379" cy="4338802"/>
          </a:xfrm>
        </p:spPr>
        <p:txBody>
          <a:bodyPr/>
          <a:lstStyle>
            <a:lvl1pPr>
              <a:defRPr>
                <a:latin typeface="Chronicle Text G1 Bold" pitchFamily="50" charset="0"/>
              </a:defRPr>
            </a:lvl1pPr>
            <a:lvl2pPr>
              <a:defRPr b="1" i="0">
                <a:latin typeface="Gotham Narrow Bold" pitchFamily="50" charset="0"/>
                <a:ea typeface="Gotham Narrow Bold" pitchFamily="50" charset="0"/>
                <a:cs typeface="Gotham Narrow Bold" pitchFamily="50" charset="0"/>
              </a:defRPr>
            </a:lvl2pPr>
            <a:lvl3pPr>
              <a:defRPr b="0" i="0">
                <a:latin typeface="Gotham Narrow Light" charset="0"/>
                <a:ea typeface="Gotham Narrow Light" charset="0"/>
                <a:cs typeface="Gotham Narrow Light" charset="0"/>
              </a:defRPr>
            </a:lvl3pPr>
            <a:lvl4pPr>
              <a:defRPr>
                <a:latin typeface="Chronicle Text G1 Bold" charset="0"/>
              </a:defRPr>
            </a:lvl4pPr>
            <a:lvl5pPr>
              <a:defRPr>
                <a:latin typeface="Chronicle Text G1 Bold" charset="0"/>
              </a:defRPr>
            </a:lvl5pPr>
          </a:lstStyle>
          <a:p>
            <a:pPr lvl="0"/>
            <a:r>
              <a:rPr lang="en-AU" dirty="0"/>
              <a:t>Click to edit Master text styles</a:t>
            </a:r>
          </a:p>
          <a:p>
            <a:pPr lvl="1"/>
            <a:r>
              <a:rPr lang="en-AU" dirty="0"/>
              <a:t>Second level</a:t>
            </a:r>
          </a:p>
          <a:p>
            <a:pPr lvl="2"/>
            <a:r>
              <a:rPr lang="en-AU" dirty="0"/>
              <a:t>Third level</a:t>
            </a:r>
          </a:p>
        </p:txBody>
      </p:sp>
      <p:sp>
        <p:nvSpPr>
          <p:cNvPr id="4" name="Date Placeholder 3"/>
          <p:cNvSpPr>
            <a:spLocks noGrp="1"/>
          </p:cNvSpPr>
          <p:nvPr>
            <p:ph type="dt" sz="half" idx="10"/>
          </p:nvPr>
        </p:nvSpPr>
        <p:spPr/>
        <p:txBody>
          <a:bodyPr/>
          <a:lstStyle>
            <a:lvl1pPr>
              <a:defRPr b="1" i="0">
                <a:latin typeface="Gotham Narrow Bold" pitchFamily="50" charset="0"/>
                <a:ea typeface="Gotham Narrow Bold" pitchFamily="50" charset="0"/>
                <a:cs typeface="Gotham Narrow Bold" pitchFamily="50" charset="0"/>
              </a:defRPr>
            </a:lvl1pPr>
          </a:lstStyle>
          <a:p>
            <a:fld id="{065AECF9-BD44-CD43-8810-0BB6C0F06380}" type="datetime1">
              <a:rPr lang="en-AU" smtClean="0">
                <a:solidFill>
                  <a:srgbClr val="A31E34"/>
                </a:solidFill>
              </a:rPr>
              <a:t>21/02/2022</a:t>
            </a:fld>
            <a:endParaRPr lang="en-US" dirty="0">
              <a:solidFill>
                <a:srgbClr val="A31E34"/>
              </a:solidFill>
            </a:endParaRPr>
          </a:p>
        </p:txBody>
      </p:sp>
      <p:sp>
        <p:nvSpPr>
          <p:cNvPr id="5" name="Footer Placeholder 4"/>
          <p:cNvSpPr>
            <a:spLocks noGrp="1"/>
          </p:cNvSpPr>
          <p:nvPr>
            <p:ph type="ftr" sz="quarter" idx="11"/>
          </p:nvPr>
        </p:nvSpPr>
        <p:spPr/>
        <p:txBody>
          <a:bodyPr/>
          <a:lstStyle>
            <a:lvl1pPr>
              <a:defRPr b="1" i="0">
                <a:latin typeface="Gotham Narrow Bold" pitchFamily="50" charset="0"/>
                <a:ea typeface="Gotham Narrow Bold" pitchFamily="50" charset="0"/>
                <a:cs typeface="Gotham Narrow Bold" pitchFamily="50" charset="0"/>
              </a:defRPr>
            </a:lvl1pPr>
          </a:lstStyle>
          <a:p>
            <a:endParaRPr lang="en-AU" dirty="0">
              <a:solidFill>
                <a:srgbClr val="A31E34"/>
              </a:solidFill>
            </a:endParaRPr>
          </a:p>
        </p:txBody>
      </p:sp>
      <p:sp>
        <p:nvSpPr>
          <p:cNvPr id="6" name="Slide Number Placeholder 5"/>
          <p:cNvSpPr>
            <a:spLocks noGrp="1"/>
          </p:cNvSpPr>
          <p:nvPr>
            <p:ph type="sldNum" sz="quarter" idx="12"/>
          </p:nvPr>
        </p:nvSpPr>
        <p:spPr/>
        <p:txBody>
          <a:bodyPr/>
          <a:lstStyle>
            <a:lvl1pPr>
              <a:defRPr b="1" i="0">
                <a:latin typeface="Gotham Narrow Bold" charset="0"/>
                <a:ea typeface="Gotham Narrow Bold" charset="0"/>
                <a:cs typeface="Gotham Narrow Bold" charset="0"/>
              </a:defRPr>
            </a:lvl1pPr>
          </a:lstStyle>
          <a:p>
            <a:r>
              <a:rPr lang="en-AU" dirty="0">
                <a:solidFill>
                  <a:srgbClr val="A31E34"/>
                </a:solidFill>
                <a:latin typeface="Gotham Narrow Bold" pitchFamily="50" charset="0"/>
              </a:rPr>
              <a:t>PAGE </a:t>
            </a:r>
            <a:fld id="{C9EE3F8F-BFD3-9842-9D76-CADACBFBDD00}" type="slidenum">
              <a:rPr lang="en-AU" smtClean="0">
                <a:solidFill>
                  <a:srgbClr val="A31E34"/>
                </a:solidFill>
                <a:latin typeface="Gotham Narrow Bold" pitchFamily="50" charset="0"/>
              </a:rPr>
              <a:pPr/>
              <a:t>‹#›</a:t>
            </a:fld>
            <a:r>
              <a:rPr lang="en-AU" dirty="0">
                <a:solidFill>
                  <a:srgbClr val="A31E34"/>
                </a:solidFill>
                <a:latin typeface="Gotham Narrow Bold" pitchFamily="50" charset="0"/>
              </a:rPr>
              <a:t>R</a:t>
            </a:r>
          </a:p>
        </p:txBody>
      </p:sp>
      <p:sp>
        <p:nvSpPr>
          <p:cNvPr id="8" name="Content Placeholder 2"/>
          <p:cNvSpPr>
            <a:spLocks noGrp="1"/>
          </p:cNvSpPr>
          <p:nvPr>
            <p:ph idx="13"/>
          </p:nvPr>
        </p:nvSpPr>
        <p:spPr>
          <a:xfrm>
            <a:off x="6432550" y="1871498"/>
            <a:ext cx="5099049" cy="4338802"/>
          </a:xfrm>
        </p:spPr>
        <p:txBody>
          <a:bodyPr/>
          <a:lstStyle>
            <a:lvl1pPr>
              <a:defRPr>
                <a:latin typeface="Chronicle Text G1 Bold" pitchFamily="50" charset="0"/>
              </a:defRPr>
            </a:lvl1pPr>
            <a:lvl2pPr>
              <a:defRPr b="1" i="0">
                <a:latin typeface="Gotham Narrow Bold" pitchFamily="50" charset="0"/>
                <a:ea typeface="Gotham Narrow Bold" pitchFamily="50" charset="0"/>
                <a:cs typeface="Gotham Narrow Bold" pitchFamily="50" charset="0"/>
              </a:defRPr>
            </a:lvl2pPr>
            <a:lvl3pPr>
              <a:defRPr b="0" i="0">
                <a:latin typeface="Gotham Narrow Light" charset="0"/>
                <a:ea typeface="Gotham Narrow Light" charset="0"/>
                <a:cs typeface="Gotham Narrow Light" charset="0"/>
              </a:defRPr>
            </a:lvl3pPr>
            <a:lvl4pPr>
              <a:defRPr>
                <a:latin typeface="Chronicle Text G1 Bold" charset="0"/>
              </a:defRPr>
            </a:lvl4pPr>
            <a:lvl5pPr>
              <a:defRPr>
                <a:latin typeface="Chronicle Text G1 Bold" charset="0"/>
              </a:defRPr>
            </a:lvl5pPr>
          </a:lstStyle>
          <a:p>
            <a:pPr lvl="0"/>
            <a:r>
              <a:rPr lang="en-AU" dirty="0"/>
              <a:t>Click to edit Master text styles</a:t>
            </a:r>
          </a:p>
          <a:p>
            <a:pPr lvl="1"/>
            <a:r>
              <a:rPr lang="en-AU" dirty="0"/>
              <a:t>Second level</a:t>
            </a:r>
          </a:p>
          <a:p>
            <a:pPr lvl="2"/>
            <a:r>
              <a:rPr lang="en-AU" dirty="0"/>
              <a:t>Third level</a:t>
            </a:r>
          </a:p>
        </p:txBody>
      </p:sp>
    </p:spTree>
    <p:extLst>
      <p:ext uri="{BB962C8B-B14F-4D97-AF65-F5344CB8AC3E}">
        <p14:creationId xmlns:p14="http://schemas.microsoft.com/office/powerpoint/2010/main" val="25747530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hronicle Text G1 Bold" pitchFamily="50" charset="0"/>
              </a:defRPr>
            </a:lvl1pPr>
          </a:lstStyle>
          <a:p>
            <a:r>
              <a:rPr lang="en-AU" dirty="0"/>
              <a:t>Click to edit Master title style</a:t>
            </a:r>
            <a:endParaRPr lang="en-US" dirty="0"/>
          </a:p>
        </p:txBody>
      </p:sp>
      <p:sp>
        <p:nvSpPr>
          <p:cNvPr id="3" name="Content Placeholder 2"/>
          <p:cNvSpPr>
            <a:spLocks noGrp="1"/>
          </p:cNvSpPr>
          <p:nvPr>
            <p:ph idx="1"/>
          </p:nvPr>
        </p:nvSpPr>
        <p:spPr>
          <a:xfrm>
            <a:off x="660072" y="1871498"/>
            <a:ext cx="5099379" cy="4326102"/>
          </a:xfrm>
        </p:spPr>
        <p:txBody>
          <a:bodyPr/>
          <a:lstStyle>
            <a:lvl1pPr>
              <a:defRPr>
                <a:latin typeface="Chronicle Text G1 Bold" pitchFamily="50" charset="0"/>
              </a:defRPr>
            </a:lvl1pPr>
            <a:lvl2pPr>
              <a:defRPr b="1" i="0">
                <a:latin typeface="Gotham Narrow Bold" pitchFamily="50" charset="0"/>
                <a:ea typeface="Gotham Narrow Bold" pitchFamily="50" charset="0"/>
                <a:cs typeface="Gotham Narrow Bold" pitchFamily="50" charset="0"/>
              </a:defRPr>
            </a:lvl2pPr>
            <a:lvl3pPr>
              <a:defRPr b="0" i="0">
                <a:latin typeface="Gotham Narrow Light" charset="0"/>
                <a:ea typeface="Gotham Narrow Light" charset="0"/>
                <a:cs typeface="Gotham Narrow Light" charset="0"/>
              </a:defRPr>
            </a:lvl3pPr>
            <a:lvl4pPr>
              <a:defRPr>
                <a:latin typeface="Chronicle Text G1 Bold" charset="0"/>
              </a:defRPr>
            </a:lvl4pPr>
            <a:lvl5pPr>
              <a:defRPr>
                <a:latin typeface="Chronicle Text G1 Bold" charset="0"/>
              </a:defRPr>
            </a:lvl5pPr>
          </a:lstStyle>
          <a:p>
            <a:pPr lvl="0"/>
            <a:r>
              <a:rPr lang="en-AU" dirty="0"/>
              <a:t>Click to edit Master text styles</a:t>
            </a:r>
          </a:p>
          <a:p>
            <a:pPr lvl="1"/>
            <a:r>
              <a:rPr lang="en-AU" dirty="0"/>
              <a:t>Second level</a:t>
            </a:r>
          </a:p>
          <a:p>
            <a:pPr lvl="2"/>
            <a:r>
              <a:rPr lang="en-AU" dirty="0"/>
              <a:t>Third level</a:t>
            </a:r>
          </a:p>
        </p:txBody>
      </p:sp>
      <p:sp>
        <p:nvSpPr>
          <p:cNvPr id="4" name="Date Placeholder 3"/>
          <p:cNvSpPr>
            <a:spLocks noGrp="1"/>
          </p:cNvSpPr>
          <p:nvPr>
            <p:ph type="dt" sz="half" idx="10"/>
          </p:nvPr>
        </p:nvSpPr>
        <p:spPr/>
        <p:txBody>
          <a:bodyPr/>
          <a:lstStyle>
            <a:lvl1pPr>
              <a:defRPr b="1" i="0">
                <a:latin typeface="Gotham Narrow Bold" pitchFamily="50" charset="0"/>
                <a:ea typeface="Gotham Narrow Bold" pitchFamily="50" charset="0"/>
                <a:cs typeface="Gotham Narrow Bold" pitchFamily="50" charset="0"/>
              </a:defRPr>
            </a:lvl1pPr>
          </a:lstStyle>
          <a:p>
            <a:fld id="{FB119891-60C9-D344-8779-9303786107F8}" type="datetime1">
              <a:rPr lang="en-AU" smtClean="0">
                <a:solidFill>
                  <a:srgbClr val="A31E34"/>
                </a:solidFill>
              </a:rPr>
              <a:t>21/02/2022</a:t>
            </a:fld>
            <a:endParaRPr lang="en-US" dirty="0">
              <a:solidFill>
                <a:srgbClr val="A31E34"/>
              </a:solidFill>
            </a:endParaRPr>
          </a:p>
        </p:txBody>
      </p:sp>
      <p:sp>
        <p:nvSpPr>
          <p:cNvPr id="5" name="Footer Placeholder 4"/>
          <p:cNvSpPr>
            <a:spLocks noGrp="1"/>
          </p:cNvSpPr>
          <p:nvPr>
            <p:ph type="ftr" sz="quarter" idx="11"/>
          </p:nvPr>
        </p:nvSpPr>
        <p:spPr/>
        <p:txBody>
          <a:bodyPr/>
          <a:lstStyle>
            <a:lvl1pPr>
              <a:defRPr b="1" i="0">
                <a:latin typeface="Gotham Narrow Bold" pitchFamily="50" charset="0"/>
                <a:ea typeface="Gotham Narrow Bold" pitchFamily="50" charset="0"/>
                <a:cs typeface="Gotham Narrow Bold" pitchFamily="50" charset="0"/>
              </a:defRPr>
            </a:lvl1pPr>
          </a:lstStyle>
          <a:p>
            <a:endParaRPr lang="en-AU" dirty="0">
              <a:solidFill>
                <a:srgbClr val="A31E34"/>
              </a:solidFill>
            </a:endParaRPr>
          </a:p>
        </p:txBody>
      </p:sp>
      <p:sp>
        <p:nvSpPr>
          <p:cNvPr id="6" name="Slide Number Placeholder 5"/>
          <p:cNvSpPr>
            <a:spLocks noGrp="1"/>
          </p:cNvSpPr>
          <p:nvPr>
            <p:ph type="sldNum" sz="quarter" idx="12"/>
          </p:nvPr>
        </p:nvSpPr>
        <p:spPr/>
        <p:txBody>
          <a:bodyPr/>
          <a:lstStyle>
            <a:lvl1pPr algn="r">
              <a:defRPr b="1" i="0">
                <a:latin typeface="Gotham Narrow Bold" charset="0"/>
                <a:ea typeface="Gotham Narrow Bold" charset="0"/>
                <a:cs typeface="Gotham Narrow Bold" charset="0"/>
              </a:defRPr>
            </a:lvl1pPr>
          </a:lstStyle>
          <a:p>
            <a:r>
              <a:rPr lang="en-AU" dirty="0">
                <a:solidFill>
                  <a:srgbClr val="A31E34"/>
                </a:solidFill>
                <a:latin typeface="Gotham Narrow Bold" pitchFamily="50" charset="0"/>
              </a:rPr>
              <a:t>PAGE </a:t>
            </a:r>
            <a:fld id="{C9EE3F8F-BFD3-9842-9D76-CADACBFBDD00}" type="slidenum">
              <a:rPr lang="en-AU" smtClean="0">
                <a:solidFill>
                  <a:srgbClr val="A31E34"/>
                </a:solidFill>
                <a:latin typeface="Gotham Narrow Bold" pitchFamily="50" charset="0"/>
              </a:rPr>
              <a:pPr/>
              <a:t>‹#›</a:t>
            </a:fld>
            <a:endParaRPr lang="en-AU" dirty="0">
              <a:solidFill>
                <a:srgbClr val="A31E34"/>
              </a:solidFill>
              <a:latin typeface="Gotham Narrow Bold" pitchFamily="50" charset="0"/>
            </a:endParaRPr>
          </a:p>
        </p:txBody>
      </p:sp>
      <p:sp>
        <p:nvSpPr>
          <p:cNvPr id="10" name="Picture Placeholder 9"/>
          <p:cNvSpPr>
            <a:spLocks noGrp="1"/>
          </p:cNvSpPr>
          <p:nvPr>
            <p:ph type="pic" sz="quarter" idx="13"/>
          </p:nvPr>
        </p:nvSpPr>
        <p:spPr>
          <a:xfrm>
            <a:off x="6432550" y="1871665"/>
            <a:ext cx="5099049" cy="4325937"/>
          </a:xfrm>
        </p:spPr>
        <p:txBody>
          <a:bodyPr anchor="ctr"/>
          <a:lstStyle>
            <a:lvl1pPr algn="ctr">
              <a:defRPr/>
            </a:lvl1pPr>
          </a:lstStyle>
          <a:p>
            <a:endParaRPr lang="en-US"/>
          </a:p>
        </p:txBody>
      </p:sp>
    </p:spTree>
    <p:extLst>
      <p:ext uri="{BB962C8B-B14F-4D97-AF65-F5344CB8AC3E}">
        <p14:creationId xmlns:p14="http://schemas.microsoft.com/office/powerpoint/2010/main" val="4212510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hronicle Text G1 Bold" pitchFamily="50" charset="0"/>
              </a:defRPr>
            </a:lvl1pPr>
          </a:lstStyle>
          <a:p>
            <a:r>
              <a:rPr lang="en-AU" dirty="0"/>
              <a:t>Click to edit Master title style</a:t>
            </a:r>
            <a:endParaRPr lang="en-US" dirty="0"/>
          </a:p>
        </p:txBody>
      </p:sp>
      <p:sp>
        <p:nvSpPr>
          <p:cNvPr id="3" name="Content Placeholder 2"/>
          <p:cNvSpPr>
            <a:spLocks noGrp="1"/>
          </p:cNvSpPr>
          <p:nvPr>
            <p:ph idx="1"/>
          </p:nvPr>
        </p:nvSpPr>
        <p:spPr>
          <a:xfrm>
            <a:off x="660072" y="1871498"/>
            <a:ext cx="5099379" cy="4326102"/>
          </a:xfrm>
        </p:spPr>
        <p:txBody>
          <a:bodyPr/>
          <a:lstStyle>
            <a:lvl1pPr marL="0">
              <a:lnSpc>
                <a:spcPts val="1050"/>
              </a:lnSpc>
              <a:spcAft>
                <a:spcPts val="638"/>
              </a:spcAft>
              <a:defRPr sz="900" b="1" i="0">
                <a:solidFill>
                  <a:schemeClr val="tx2"/>
                </a:solidFill>
                <a:latin typeface="Gotham Narrow Bold" pitchFamily="50" charset="0"/>
                <a:ea typeface="Gotham Narrow Bold" pitchFamily="50" charset="0"/>
                <a:cs typeface="Gotham Narrow Bold" pitchFamily="50" charset="0"/>
              </a:defRPr>
            </a:lvl1pPr>
            <a:lvl2pPr marL="95250" indent="-95250">
              <a:lnSpc>
                <a:spcPts val="1050"/>
              </a:lnSpc>
              <a:spcAft>
                <a:spcPts val="638"/>
              </a:spcAft>
              <a:buFont typeface="Arial" charset="0"/>
              <a:buChar char="•"/>
              <a:tabLst/>
              <a:defRPr sz="900" b="0" i="0">
                <a:solidFill>
                  <a:schemeClr val="tx1"/>
                </a:solidFill>
                <a:latin typeface="Gotham Narrow Light" charset="0"/>
                <a:ea typeface="Gotham Narrow Light" charset="0"/>
                <a:cs typeface="Gotham Narrow Light" charset="0"/>
              </a:defRPr>
            </a:lvl2pPr>
            <a:lvl3pPr marL="0">
              <a:lnSpc>
                <a:spcPts val="1050"/>
              </a:lnSpc>
              <a:spcAft>
                <a:spcPts val="225"/>
              </a:spcAft>
              <a:defRPr sz="900" b="0" i="0">
                <a:latin typeface="Gotham Narrow Book" charset="0"/>
                <a:ea typeface="Gotham Narrow Book" charset="0"/>
                <a:cs typeface="Gotham Narrow Book" charset="0"/>
              </a:defRPr>
            </a:lvl3pPr>
            <a:lvl4pPr>
              <a:defRPr>
                <a:latin typeface="Chronicle Text G1 Bold" charset="0"/>
              </a:defRPr>
            </a:lvl4pPr>
            <a:lvl5pPr>
              <a:defRPr>
                <a:latin typeface="Chronicle Text G1 Bold" charset="0"/>
              </a:defRPr>
            </a:lvl5pPr>
          </a:lstStyle>
          <a:p>
            <a:pPr lvl="0"/>
            <a:r>
              <a:rPr lang="en-AU" dirty="0"/>
              <a:t>Click to edit Master text styles</a:t>
            </a:r>
          </a:p>
          <a:p>
            <a:pPr lvl="1"/>
            <a:r>
              <a:rPr lang="en-AU" dirty="0"/>
              <a:t>Second level</a:t>
            </a:r>
          </a:p>
        </p:txBody>
      </p:sp>
      <p:sp>
        <p:nvSpPr>
          <p:cNvPr id="4" name="Date Placeholder 3"/>
          <p:cNvSpPr>
            <a:spLocks noGrp="1"/>
          </p:cNvSpPr>
          <p:nvPr>
            <p:ph type="dt" sz="half" idx="10"/>
          </p:nvPr>
        </p:nvSpPr>
        <p:spPr/>
        <p:txBody>
          <a:bodyPr/>
          <a:lstStyle>
            <a:lvl1pPr>
              <a:defRPr b="1" i="0">
                <a:latin typeface="Gotham Narrow Bold" pitchFamily="50" charset="0"/>
                <a:ea typeface="Gotham Narrow Bold" pitchFamily="50" charset="0"/>
                <a:cs typeface="Gotham Narrow Bold" pitchFamily="50" charset="0"/>
              </a:defRPr>
            </a:lvl1pPr>
          </a:lstStyle>
          <a:p>
            <a:fld id="{C800407E-312C-504B-BF76-CDBE9B4C0EC5}" type="datetime1">
              <a:rPr lang="en-AU" smtClean="0">
                <a:solidFill>
                  <a:srgbClr val="A31E34"/>
                </a:solidFill>
              </a:rPr>
              <a:t>21/02/2022</a:t>
            </a:fld>
            <a:endParaRPr lang="en-US" dirty="0">
              <a:solidFill>
                <a:srgbClr val="A31E34"/>
              </a:solidFill>
            </a:endParaRPr>
          </a:p>
        </p:txBody>
      </p:sp>
      <p:sp>
        <p:nvSpPr>
          <p:cNvPr id="5" name="Footer Placeholder 4"/>
          <p:cNvSpPr>
            <a:spLocks noGrp="1"/>
          </p:cNvSpPr>
          <p:nvPr>
            <p:ph type="ftr" sz="quarter" idx="11"/>
          </p:nvPr>
        </p:nvSpPr>
        <p:spPr/>
        <p:txBody>
          <a:bodyPr/>
          <a:lstStyle>
            <a:lvl1pPr>
              <a:defRPr b="1" i="0">
                <a:latin typeface="Gotham Narrow Bold" pitchFamily="50" charset="0"/>
                <a:ea typeface="Gotham Narrow Bold" pitchFamily="50" charset="0"/>
                <a:cs typeface="Gotham Narrow Bold" pitchFamily="50" charset="0"/>
              </a:defRPr>
            </a:lvl1pPr>
          </a:lstStyle>
          <a:p>
            <a:endParaRPr lang="en-AU" dirty="0">
              <a:solidFill>
                <a:srgbClr val="A31E34"/>
              </a:solidFill>
            </a:endParaRPr>
          </a:p>
        </p:txBody>
      </p:sp>
      <p:sp>
        <p:nvSpPr>
          <p:cNvPr id="6" name="Slide Number Placeholder 5"/>
          <p:cNvSpPr>
            <a:spLocks noGrp="1"/>
          </p:cNvSpPr>
          <p:nvPr>
            <p:ph type="sldNum" sz="quarter" idx="12"/>
          </p:nvPr>
        </p:nvSpPr>
        <p:spPr/>
        <p:txBody>
          <a:bodyPr/>
          <a:lstStyle>
            <a:lvl1pPr algn="r">
              <a:defRPr b="1" i="0">
                <a:latin typeface="Gotham Narrow Bold" charset="0"/>
                <a:ea typeface="Gotham Narrow Bold" charset="0"/>
                <a:cs typeface="Gotham Narrow Bold" charset="0"/>
              </a:defRPr>
            </a:lvl1pPr>
          </a:lstStyle>
          <a:p>
            <a:r>
              <a:rPr lang="en-AU" dirty="0">
                <a:solidFill>
                  <a:srgbClr val="A31E34"/>
                </a:solidFill>
                <a:latin typeface="Gotham Narrow Bold" pitchFamily="50" charset="0"/>
              </a:rPr>
              <a:t>PAGE </a:t>
            </a:r>
            <a:fld id="{C9EE3F8F-BFD3-9842-9D76-CADACBFBDD00}" type="slidenum">
              <a:rPr lang="en-AU" smtClean="0">
                <a:solidFill>
                  <a:srgbClr val="A31E34"/>
                </a:solidFill>
                <a:latin typeface="Gotham Narrow Bold" pitchFamily="50" charset="0"/>
              </a:rPr>
              <a:pPr/>
              <a:t>‹#›</a:t>
            </a:fld>
            <a:endParaRPr lang="en-AU" dirty="0">
              <a:solidFill>
                <a:srgbClr val="A31E34"/>
              </a:solidFill>
              <a:latin typeface="Gotham Narrow Bold" pitchFamily="50" charset="0"/>
            </a:endParaRPr>
          </a:p>
        </p:txBody>
      </p:sp>
      <p:sp>
        <p:nvSpPr>
          <p:cNvPr id="10" name="Picture Placeholder 9"/>
          <p:cNvSpPr>
            <a:spLocks noGrp="1"/>
          </p:cNvSpPr>
          <p:nvPr>
            <p:ph type="pic" sz="quarter" idx="13"/>
          </p:nvPr>
        </p:nvSpPr>
        <p:spPr>
          <a:xfrm>
            <a:off x="6432550" y="1871664"/>
            <a:ext cx="5099049" cy="4325940"/>
          </a:xfrm>
        </p:spPr>
        <p:txBody>
          <a:bodyPr anchor="ctr"/>
          <a:lstStyle>
            <a:lvl1pPr algn="ctr">
              <a:defRPr/>
            </a:lvl1pPr>
          </a:lstStyle>
          <a:p>
            <a:endParaRPr lang="en-US"/>
          </a:p>
        </p:txBody>
      </p:sp>
    </p:spTree>
    <p:extLst>
      <p:ext uri="{BB962C8B-B14F-4D97-AF65-F5344CB8AC3E}">
        <p14:creationId xmlns:p14="http://schemas.microsoft.com/office/powerpoint/2010/main" val="1348001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D2F3-F7CA-473A-B820-16280FB1C7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3AE614A-24BF-4003-83BB-9B2F9871A3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C85687-73FB-4B43-8A6B-BDB609519779}"/>
              </a:ext>
            </a:extLst>
          </p:cNvPr>
          <p:cNvSpPr>
            <a:spLocks noGrp="1"/>
          </p:cNvSpPr>
          <p:nvPr>
            <p:ph type="dt" sz="half" idx="10"/>
          </p:nvPr>
        </p:nvSpPr>
        <p:spPr/>
        <p:txBody>
          <a:bodyPr/>
          <a:lstStyle/>
          <a:p>
            <a:fld id="{9758DD38-4E98-DC4B-A4DF-0C270F9D11FA}" type="datetime1">
              <a:rPr lang="en-AU" smtClean="0"/>
              <a:t>21/02/2022</a:t>
            </a:fld>
            <a:endParaRPr lang="en-GB"/>
          </a:p>
        </p:txBody>
      </p:sp>
      <p:sp>
        <p:nvSpPr>
          <p:cNvPr id="5" name="Footer Placeholder 4">
            <a:extLst>
              <a:ext uri="{FF2B5EF4-FFF2-40B4-BE49-F238E27FC236}">
                <a16:creationId xmlns:a16="http://schemas.microsoft.com/office/drawing/2014/main" id="{A14B0B7F-9F39-4970-A358-3F67D6F954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C192C8-39BB-4193-8794-E63F87E410FD}"/>
              </a:ext>
            </a:extLst>
          </p:cNvPr>
          <p:cNvSpPr>
            <a:spLocks noGrp="1"/>
          </p:cNvSpPr>
          <p:nvPr>
            <p:ph type="sldNum" sz="quarter" idx="12"/>
          </p:nvPr>
        </p:nvSpPr>
        <p:spPr/>
        <p:txBody>
          <a:bodyPr/>
          <a:lstStyle/>
          <a:p>
            <a:fld id="{4AAABAF4-6048-4F5A-BCB7-6CB4B9AC7BBC}" type="slidenum">
              <a:rPr lang="en-GB" smtClean="0"/>
              <a:t>‹#›</a:t>
            </a:fld>
            <a:endParaRPr lang="en-GB"/>
          </a:p>
        </p:txBody>
      </p:sp>
    </p:spTree>
    <p:extLst>
      <p:ext uri="{BB962C8B-B14F-4D97-AF65-F5344CB8AC3E}">
        <p14:creationId xmlns:p14="http://schemas.microsoft.com/office/powerpoint/2010/main" val="35653324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hronicle Text G1 Bold" pitchFamily="50" charset="0"/>
              </a:defRPr>
            </a:lvl1pPr>
          </a:lstStyle>
          <a:p>
            <a:r>
              <a:rPr lang="en-AU" dirty="0"/>
              <a:t>Click to edit Master title style</a:t>
            </a:r>
            <a:endParaRPr lang="en-US" dirty="0"/>
          </a:p>
        </p:txBody>
      </p:sp>
      <p:sp>
        <p:nvSpPr>
          <p:cNvPr id="3" name="Content Placeholder 2"/>
          <p:cNvSpPr>
            <a:spLocks noGrp="1"/>
          </p:cNvSpPr>
          <p:nvPr>
            <p:ph idx="1"/>
          </p:nvPr>
        </p:nvSpPr>
        <p:spPr>
          <a:xfrm>
            <a:off x="660072" y="1871498"/>
            <a:ext cx="5099379" cy="4326102"/>
          </a:xfrm>
        </p:spPr>
        <p:txBody>
          <a:bodyPr/>
          <a:lstStyle>
            <a:lvl1pPr marL="0">
              <a:lnSpc>
                <a:spcPts val="1050"/>
              </a:lnSpc>
              <a:spcAft>
                <a:spcPts val="0"/>
              </a:spcAft>
              <a:defRPr sz="900" b="1" i="0">
                <a:solidFill>
                  <a:schemeClr val="tx2"/>
                </a:solidFill>
                <a:latin typeface="Gotham Narrow Bold" pitchFamily="50" charset="0"/>
                <a:ea typeface="Gotham Narrow Bold" pitchFamily="50" charset="0"/>
                <a:cs typeface="Gotham Narrow Bold" pitchFamily="50" charset="0"/>
              </a:defRPr>
            </a:lvl1pPr>
            <a:lvl2pPr marL="0" indent="0">
              <a:lnSpc>
                <a:spcPts val="1050"/>
              </a:lnSpc>
              <a:spcAft>
                <a:spcPts val="638"/>
              </a:spcAft>
              <a:buFont typeface="Arial" charset="0"/>
              <a:buNone/>
              <a:tabLst/>
              <a:defRPr sz="900" b="0" i="0">
                <a:solidFill>
                  <a:schemeClr val="tx1"/>
                </a:solidFill>
                <a:latin typeface="Gotham Narrow Light" charset="0"/>
                <a:ea typeface="Gotham Narrow Light" charset="0"/>
                <a:cs typeface="Gotham Narrow Light" charset="0"/>
              </a:defRPr>
            </a:lvl2pPr>
            <a:lvl3pPr marL="0">
              <a:lnSpc>
                <a:spcPts val="1050"/>
              </a:lnSpc>
              <a:spcAft>
                <a:spcPts val="225"/>
              </a:spcAft>
              <a:defRPr sz="900" b="0" i="0">
                <a:latin typeface="Gotham Narrow Book" charset="0"/>
                <a:ea typeface="Gotham Narrow Book" charset="0"/>
                <a:cs typeface="Gotham Narrow Book" charset="0"/>
              </a:defRPr>
            </a:lvl3pPr>
            <a:lvl4pPr>
              <a:defRPr>
                <a:latin typeface="Chronicle Text G1 Bold" charset="0"/>
              </a:defRPr>
            </a:lvl4pPr>
            <a:lvl5pPr>
              <a:defRPr>
                <a:latin typeface="Chronicle Text G1 Bold" charset="0"/>
              </a:defRPr>
            </a:lvl5pPr>
          </a:lstStyle>
          <a:p>
            <a:pPr lvl="0"/>
            <a:r>
              <a:rPr lang="en-AU" dirty="0"/>
              <a:t>Click to edit Master text styles</a:t>
            </a:r>
          </a:p>
          <a:p>
            <a:pPr lvl="1"/>
            <a:r>
              <a:rPr lang="en-AU" dirty="0"/>
              <a:t>Second level</a:t>
            </a:r>
          </a:p>
        </p:txBody>
      </p:sp>
      <p:sp>
        <p:nvSpPr>
          <p:cNvPr id="4" name="Date Placeholder 3"/>
          <p:cNvSpPr>
            <a:spLocks noGrp="1"/>
          </p:cNvSpPr>
          <p:nvPr>
            <p:ph type="dt" sz="half" idx="10"/>
          </p:nvPr>
        </p:nvSpPr>
        <p:spPr/>
        <p:txBody>
          <a:bodyPr/>
          <a:lstStyle>
            <a:lvl1pPr>
              <a:defRPr b="1" i="0">
                <a:latin typeface="Gotham Narrow Bold" pitchFamily="50" charset="0"/>
                <a:ea typeface="Gotham Narrow Bold" pitchFamily="50" charset="0"/>
                <a:cs typeface="Gotham Narrow Bold" pitchFamily="50" charset="0"/>
              </a:defRPr>
            </a:lvl1pPr>
          </a:lstStyle>
          <a:p>
            <a:fld id="{F4897A14-AB6F-2441-881C-B00CC0A88906}" type="datetime1">
              <a:rPr lang="en-AU" smtClean="0">
                <a:solidFill>
                  <a:srgbClr val="A31E34"/>
                </a:solidFill>
              </a:rPr>
              <a:t>21/02/2022</a:t>
            </a:fld>
            <a:endParaRPr lang="en-US" dirty="0">
              <a:solidFill>
                <a:srgbClr val="A31E34"/>
              </a:solidFill>
            </a:endParaRPr>
          </a:p>
        </p:txBody>
      </p:sp>
      <p:sp>
        <p:nvSpPr>
          <p:cNvPr id="5" name="Footer Placeholder 4"/>
          <p:cNvSpPr>
            <a:spLocks noGrp="1"/>
          </p:cNvSpPr>
          <p:nvPr>
            <p:ph type="ftr" sz="quarter" idx="11"/>
          </p:nvPr>
        </p:nvSpPr>
        <p:spPr/>
        <p:txBody>
          <a:bodyPr/>
          <a:lstStyle>
            <a:lvl1pPr>
              <a:defRPr b="1" i="0">
                <a:latin typeface="Gotham Narrow Bold" pitchFamily="50" charset="0"/>
                <a:ea typeface="Gotham Narrow Bold" pitchFamily="50" charset="0"/>
                <a:cs typeface="Gotham Narrow Bold" pitchFamily="50" charset="0"/>
              </a:defRPr>
            </a:lvl1pPr>
          </a:lstStyle>
          <a:p>
            <a:endParaRPr lang="en-AU" dirty="0">
              <a:solidFill>
                <a:srgbClr val="A31E34"/>
              </a:solidFill>
            </a:endParaRPr>
          </a:p>
        </p:txBody>
      </p:sp>
      <p:sp>
        <p:nvSpPr>
          <p:cNvPr id="6" name="Slide Number Placeholder 5"/>
          <p:cNvSpPr>
            <a:spLocks noGrp="1"/>
          </p:cNvSpPr>
          <p:nvPr>
            <p:ph type="sldNum" sz="quarter" idx="12"/>
          </p:nvPr>
        </p:nvSpPr>
        <p:spPr/>
        <p:txBody>
          <a:bodyPr/>
          <a:lstStyle>
            <a:lvl1pPr algn="r">
              <a:defRPr b="1" i="0">
                <a:latin typeface="Gotham Narrow Bold" charset="0"/>
                <a:ea typeface="Gotham Narrow Bold" charset="0"/>
                <a:cs typeface="Gotham Narrow Bold" charset="0"/>
              </a:defRPr>
            </a:lvl1pPr>
          </a:lstStyle>
          <a:p>
            <a:r>
              <a:rPr lang="en-AU" dirty="0">
                <a:solidFill>
                  <a:srgbClr val="A31E34"/>
                </a:solidFill>
                <a:latin typeface="Gotham Narrow Bold" pitchFamily="50" charset="0"/>
              </a:rPr>
              <a:t>PAGE </a:t>
            </a:r>
            <a:fld id="{C9EE3F8F-BFD3-9842-9D76-CADACBFBDD00}" type="slidenum">
              <a:rPr lang="en-AU" smtClean="0">
                <a:solidFill>
                  <a:srgbClr val="A31E34"/>
                </a:solidFill>
                <a:latin typeface="Gotham Narrow Bold" pitchFamily="50" charset="0"/>
              </a:rPr>
              <a:pPr/>
              <a:t>‹#›</a:t>
            </a:fld>
            <a:endParaRPr lang="en-AU" dirty="0">
              <a:solidFill>
                <a:srgbClr val="A31E34"/>
              </a:solidFill>
              <a:latin typeface="Gotham Narrow Bold" pitchFamily="50" charset="0"/>
            </a:endParaRPr>
          </a:p>
        </p:txBody>
      </p:sp>
      <p:sp>
        <p:nvSpPr>
          <p:cNvPr id="10" name="Picture Placeholder 9"/>
          <p:cNvSpPr>
            <a:spLocks noGrp="1"/>
          </p:cNvSpPr>
          <p:nvPr>
            <p:ph type="pic" sz="quarter" idx="13"/>
          </p:nvPr>
        </p:nvSpPr>
        <p:spPr>
          <a:xfrm>
            <a:off x="6432552" y="1871664"/>
            <a:ext cx="5099048" cy="4325940"/>
          </a:xfrm>
        </p:spPr>
        <p:txBody>
          <a:bodyPr anchor="ctr"/>
          <a:lstStyle>
            <a:lvl1pPr algn="ctr">
              <a:defRPr/>
            </a:lvl1pPr>
          </a:lstStyle>
          <a:p>
            <a:endParaRPr lang="en-US"/>
          </a:p>
        </p:txBody>
      </p:sp>
    </p:spTree>
    <p:extLst>
      <p:ext uri="{BB962C8B-B14F-4D97-AF65-F5344CB8AC3E}">
        <p14:creationId xmlns:p14="http://schemas.microsoft.com/office/powerpoint/2010/main" val="3435101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hronicle Text G1 Bold" pitchFamily="50" charset="0"/>
              </a:defRPr>
            </a:lvl1pPr>
          </a:lstStyle>
          <a:p>
            <a:r>
              <a:rPr lang="en-AU" dirty="0"/>
              <a:t>Click to edit Master title style</a:t>
            </a:r>
            <a:endParaRPr lang="en-US" dirty="0"/>
          </a:p>
        </p:txBody>
      </p:sp>
      <p:sp>
        <p:nvSpPr>
          <p:cNvPr id="3" name="Content Placeholder 2"/>
          <p:cNvSpPr>
            <a:spLocks noGrp="1"/>
          </p:cNvSpPr>
          <p:nvPr>
            <p:ph idx="1"/>
          </p:nvPr>
        </p:nvSpPr>
        <p:spPr>
          <a:xfrm>
            <a:off x="660073" y="1871498"/>
            <a:ext cx="10871529" cy="4326102"/>
          </a:xfrm>
        </p:spPr>
        <p:txBody>
          <a:bodyPr/>
          <a:lstStyle>
            <a:lvl1pPr marL="0">
              <a:lnSpc>
                <a:spcPts val="1200"/>
              </a:lnSpc>
              <a:spcAft>
                <a:spcPts val="1125"/>
              </a:spcAft>
              <a:defRPr sz="1350" b="1" i="0">
                <a:solidFill>
                  <a:schemeClr val="tx2"/>
                </a:solidFill>
                <a:latin typeface="Gotham Narrow Bold" pitchFamily="50" charset="0"/>
                <a:ea typeface="Gotham Narrow Bold" pitchFamily="50" charset="0"/>
                <a:cs typeface="Gotham Narrow Bold" pitchFamily="50" charset="0"/>
              </a:defRPr>
            </a:lvl1pPr>
            <a:lvl2pPr marL="133350" indent="-133350">
              <a:lnSpc>
                <a:spcPts val="1500"/>
              </a:lnSpc>
              <a:spcAft>
                <a:spcPts val="1125"/>
              </a:spcAft>
              <a:buFont typeface="Arial" charset="0"/>
              <a:buChar char="•"/>
              <a:tabLst/>
              <a:defRPr sz="1350" b="0" i="0">
                <a:solidFill>
                  <a:schemeClr val="tx1"/>
                </a:solidFill>
                <a:latin typeface="Gotham Narrow Light" charset="0"/>
                <a:ea typeface="Gotham Narrow Light" charset="0"/>
                <a:cs typeface="Gotham Narrow Light" charset="0"/>
              </a:defRPr>
            </a:lvl2pPr>
            <a:lvl3pPr marL="0">
              <a:lnSpc>
                <a:spcPts val="1050"/>
              </a:lnSpc>
              <a:spcAft>
                <a:spcPts val="225"/>
              </a:spcAft>
              <a:defRPr sz="900" b="0" i="0">
                <a:latin typeface="Gotham Narrow Book" charset="0"/>
                <a:ea typeface="Gotham Narrow Book" charset="0"/>
                <a:cs typeface="Gotham Narrow Book" charset="0"/>
              </a:defRPr>
            </a:lvl3pPr>
            <a:lvl4pPr>
              <a:defRPr>
                <a:latin typeface="Chronicle Text G1 Bold" charset="0"/>
              </a:defRPr>
            </a:lvl4pPr>
            <a:lvl5pPr>
              <a:defRPr>
                <a:latin typeface="Chronicle Text G1 Bold" charset="0"/>
              </a:defRPr>
            </a:lvl5pPr>
          </a:lstStyle>
          <a:p>
            <a:pPr lvl="0"/>
            <a:r>
              <a:rPr lang="en-AU" dirty="0"/>
              <a:t>Click to edit Master text styles</a:t>
            </a:r>
          </a:p>
          <a:p>
            <a:pPr lvl="1"/>
            <a:r>
              <a:rPr lang="en-AU" dirty="0"/>
              <a:t>Second level</a:t>
            </a:r>
          </a:p>
        </p:txBody>
      </p:sp>
      <p:sp>
        <p:nvSpPr>
          <p:cNvPr id="4" name="Date Placeholder 3"/>
          <p:cNvSpPr>
            <a:spLocks noGrp="1"/>
          </p:cNvSpPr>
          <p:nvPr>
            <p:ph type="dt" sz="half" idx="10"/>
          </p:nvPr>
        </p:nvSpPr>
        <p:spPr/>
        <p:txBody>
          <a:bodyPr/>
          <a:lstStyle>
            <a:lvl1pPr>
              <a:defRPr b="1" i="0">
                <a:latin typeface="Gotham Narrow Bold" pitchFamily="50" charset="0"/>
                <a:ea typeface="Gotham Narrow Bold" pitchFamily="50" charset="0"/>
                <a:cs typeface="Gotham Narrow Bold" pitchFamily="50" charset="0"/>
              </a:defRPr>
            </a:lvl1pPr>
          </a:lstStyle>
          <a:p>
            <a:fld id="{9FB6E022-2D88-9242-A626-79ABBB1F79F4}" type="datetime1">
              <a:rPr lang="en-AU" smtClean="0">
                <a:solidFill>
                  <a:srgbClr val="A31E34"/>
                </a:solidFill>
              </a:rPr>
              <a:t>21/02/2022</a:t>
            </a:fld>
            <a:endParaRPr lang="en-US" dirty="0">
              <a:solidFill>
                <a:srgbClr val="A31E34"/>
              </a:solidFill>
            </a:endParaRPr>
          </a:p>
        </p:txBody>
      </p:sp>
      <p:sp>
        <p:nvSpPr>
          <p:cNvPr id="5" name="Footer Placeholder 4"/>
          <p:cNvSpPr>
            <a:spLocks noGrp="1"/>
          </p:cNvSpPr>
          <p:nvPr>
            <p:ph type="ftr" sz="quarter" idx="11"/>
          </p:nvPr>
        </p:nvSpPr>
        <p:spPr/>
        <p:txBody>
          <a:bodyPr/>
          <a:lstStyle>
            <a:lvl1pPr>
              <a:defRPr b="1" i="0">
                <a:latin typeface="Gotham Narrow Bold" pitchFamily="50" charset="0"/>
                <a:ea typeface="Gotham Narrow Bold" pitchFamily="50" charset="0"/>
                <a:cs typeface="Gotham Narrow Bold" pitchFamily="50" charset="0"/>
              </a:defRPr>
            </a:lvl1pPr>
          </a:lstStyle>
          <a:p>
            <a:endParaRPr lang="en-AU" dirty="0">
              <a:solidFill>
                <a:srgbClr val="A31E34"/>
              </a:solidFill>
            </a:endParaRPr>
          </a:p>
        </p:txBody>
      </p:sp>
      <p:sp>
        <p:nvSpPr>
          <p:cNvPr id="6" name="Slide Number Placeholder 5"/>
          <p:cNvSpPr>
            <a:spLocks noGrp="1"/>
          </p:cNvSpPr>
          <p:nvPr>
            <p:ph type="sldNum" sz="quarter" idx="12"/>
          </p:nvPr>
        </p:nvSpPr>
        <p:spPr/>
        <p:txBody>
          <a:bodyPr/>
          <a:lstStyle>
            <a:lvl1pPr algn="r">
              <a:defRPr b="1" i="0">
                <a:latin typeface="Gotham Narrow Bold" charset="0"/>
                <a:ea typeface="Gotham Narrow Bold" charset="0"/>
                <a:cs typeface="Gotham Narrow Bold" charset="0"/>
              </a:defRPr>
            </a:lvl1pPr>
          </a:lstStyle>
          <a:p>
            <a:r>
              <a:rPr lang="en-AU" dirty="0">
                <a:solidFill>
                  <a:srgbClr val="A31E34"/>
                </a:solidFill>
                <a:latin typeface="Gotham Narrow Bold" pitchFamily="50" charset="0"/>
              </a:rPr>
              <a:t>PAGE </a:t>
            </a:r>
            <a:fld id="{C9EE3F8F-BFD3-9842-9D76-CADACBFBDD00}" type="slidenum">
              <a:rPr lang="en-AU" smtClean="0">
                <a:solidFill>
                  <a:srgbClr val="A31E34"/>
                </a:solidFill>
                <a:latin typeface="Gotham Narrow Bold" pitchFamily="50" charset="0"/>
              </a:rPr>
              <a:pPr/>
              <a:t>‹#›</a:t>
            </a:fld>
            <a:endParaRPr lang="en-AU" dirty="0">
              <a:solidFill>
                <a:srgbClr val="A31E34"/>
              </a:solidFill>
              <a:latin typeface="Gotham Narrow Bold" pitchFamily="50" charset="0"/>
            </a:endParaRPr>
          </a:p>
        </p:txBody>
      </p:sp>
    </p:spTree>
    <p:extLst>
      <p:ext uri="{BB962C8B-B14F-4D97-AF65-F5344CB8AC3E}">
        <p14:creationId xmlns:p14="http://schemas.microsoft.com/office/powerpoint/2010/main" val="7137688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11" name="Rectangle 10"/>
          <p:cNvSpPr/>
          <p:nvPr userDrawn="1"/>
        </p:nvSpPr>
        <p:spPr>
          <a:xfrm>
            <a:off x="4773613" y="1871498"/>
            <a:ext cx="6757987" cy="4326102"/>
          </a:xfrm>
          <a:prstGeom prst="rect">
            <a:avLst/>
          </a:prstGeom>
          <a:solidFill>
            <a:srgbClr val="F0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2" name="Title 1"/>
          <p:cNvSpPr>
            <a:spLocks noGrp="1"/>
          </p:cNvSpPr>
          <p:nvPr>
            <p:ph type="title"/>
          </p:nvPr>
        </p:nvSpPr>
        <p:spPr/>
        <p:txBody>
          <a:bodyPr/>
          <a:lstStyle>
            <a:lvl1pPr>
              <a:defRPr>
                <a:latin typeface="Chronicle Text G1 Bold" pitchFamily="50" charset="0"/>
              </a:defRPr>
            </a:lvl1pPr>
          </a:lstStyle>
          <a:p>
            <a:r>
              <a:rPr lang="en-AU" dirty="0"/>
              <a:t>Click to edit Master title style</a:t>
            </a:r>
            <a:endParaRPr lang="en-US" dirty="0"/>
          </a:p>
        </p:txBody>
      </p:sp>
      <p:sp>
        <p:nvSpPr>
          <p:cNvPr id="3" name="Content Placeholder 2"/>
          <p:cNvSpPr>
            <a:spLocks noGrp="1"/>
          </p:cNvSpPr>
          <p:nvPr>
            <p:ph idx="1"/>
          </p:nvPr>
        </p:nvSpPr>
        <p:spPr>
          <a:xfrm>
            <a:off x="660073" y="1871498"/>
            <a:ext cx="3886529" cy="4326102"/>
          </a:xfrm>
        </p:spPr>
        <p:txBody>
          <a:bodyPr/>
          <a:lstStyle>
            <a:lvl1pPr marL="0">
              <a:lnSpc>
                <a:spcPts val="1050"/>
              </a:lnSpc>
              <a:spcAft>
                <a:spcPts val="0"/>
              </a:spcAft>
              <a:defRPr sz="900" b="1" i="0">
                <a:solidFill>
                  <a:schemeClr val="tx2"/>
                </a:solidFill>
                <a:latin typeface="Gotham Narrow Bold" pitchFamily="50" charset="0"/>
                <a:ea typeface="Gotham Narrow Bold" pitchFamily="50" charset="0"/>
                <a:cs typeface="Gotham Narrow Bold" pitchFamily="50" charset="0"/>
              </a:defRPr>
            </a:lvl1pPr>
            <a:lvl2pPr marL="0" indent="0">
              <a:lnSpc>
                <a:spcPts val="1050"/>
              </a:lnSpc>
              <a:spcAft>
                <a:spcPts val="638"/>
              </a:spcAft>
              <a:buFont typeface="Arial" charset="0"/>
              <a:buNone/>
              <a:tabLst/>
              <a:defRPr sz="900" b="0" i="0">
                <a:solidFill>
                  <a:schemeClr val="tx1"/>
                </a:solidFill>
                <a:latin typeface="Gotham Narrow Light" charset="0"/>
                <a:ea typeface="Gotham Narrow Light" charset="0"/>
                <a:cs typeface="Gotham Narrow Light" charset="0"/>
              </a:defRPr>
            </a:lvl2pPr>
            <a:lvl3pPr marL="0">
              <a:lnSpc>
                <a:spcPts val="1050"/>
              </a:lnSpc>
              <a:spcAft>
                <a:spcPts val="225"/>
              </a:spcAft>
              <a:defRPr sz="900" b="0" i="0">
                <a:latin typeface="Gotham Narrow Book" charset="0"/>
                <a:ea typeface="Gotham Narrow Book" charset="0"/>
                <a:cs typeface="Gotham Narrow Book" charset="0"/>
              </a:defRPr>
            </a:lvl3pPr>
            <a:lvl4pPr>
              <a:defRPr>
                <a:latin typeface="Chronicle Text G1 Bold" charset="0"/>
              </a:defRPr>
            </a:lvl4pPr>
            <a:lvl5pPr>
              <a:defRPr>
                <a:latin typeface="Chronicle Text G1 Bold" charset="0"/>
              </a:defRPr>
            </a:lvl5pPr>
          </a:lstStyle>
          <a:p>
            <a:pPr lvl="0"/>
            <a:r>
              <a:rPr lang="en-AU" dirty="0"/>
              <a:t>Click to edit Master text styles</a:t>
            </a:r>
          </a:p>
          <a:p>
            <a:pPr lvl="1"/>
            <a:r>
              <a:rPr lang="en-AU" dirty="0"/>
              <a:t>Second level</a:t>
            </a:r>
          </a:p>
        </p:txBody>
      </p:sp>
      <p:sp>
        <p:nvSpPr>
          <p:cNvPr id="4" name="Date Placeholder 3"/>
          <p:cNvSpPr>
            <a:spLocks noGrp="1"/>
          </p:cNvSpPr>
          <p:nvPr>
            <p:ph type="dt" sz="half" idx="10"/>
          </p:nvPr>
        </p:nvSpPr>
        <p:spPr/>
        <p:txBody>
          <a:bodyPr/>
          <a:lstStyle>
            <a:lvl1pPr>
              <a:defRPr b="1" i="0">
                <a:latin typeface="Gotham Narrow Bold" pitchFamily="50" charset="0"/>
                <a:ea typeface="Gotham Narrow Bold" pitchFamily="50" charset="0"/>
                <a:cs typeface="Gotham Narrow Bold" pitchFamily="50" charset="0"/>
              </a:defRPr>
            </a:lvl1pPr>
          </a:lstStyle>
          <a:p>
            <a:fld id="{CE54517C-56D3-4241-8EA0-00120CFE0CDB}" type="datetime1">
              <a:rPr lang="en-AU" smtClean="0">
                <a:solidFill>
                  <a:srgbClr val="A31E34"/>
                </a:solidFill>
              </a:rPr>
              <a:t>21/02/2022</a:t>
            </a:fld>
            <a:endParaRPr lang="en-US" dirty="0">
              <a:solidFill>
                <a:srgbClr val="A31E34"/>
              </a:solidFill>
            </a:endParaRPr>
          </a:p>
        </p:txBody>
      </p:sp>
      <p:sp>
        <p:nvSpPr>
          <p:cNvPr id="5" name="Footer Placeholder 4"/>
          <p:cNvSpPr>
            <a:spLocks noGrp="1"/>
          </p:cNvSpPr>
          <p:nvPr>
            <p:ph type="ftr" sz="quarter" idx="11"/>
          </p:nvPr>
        </p:nvSpPr>
        <p:spPr/>
        <p:txBody>
          <a:bodyPr/>
          <a:lstStyle>
            <a:lvl1pPr>
              <a:defRPr b="1" i="0">
                <a:latin typeface="Gotham Narrow Bold" pitchFamily="50" charset="0"/>
                <a:ea typeface="Gotham Narrow Bold" pitchFamily="50" charset="0"/>
                <a:cs typeface="Gotham Narrow Bold" pitchFamily="50" charset="0"/>
              </a:defRPr>
            </a:lvl1pPr>
          </a:lstStyle>
          <a:p>
            <a:endParaRPr lang="en-AU" dirty="0">
              <a:solidFill>
                <a:srgbClr val="A31E34"/>
              </a:solidFill>
            </a:endParaRPr>
          </a:p>
        </p:txBody>
      </p:sp>
      <p:sp>
        <p:nvSpPr>
          <p:cNvPr id="6" name="Slide Number Placeholder 5"/>
          <p:cNvSpPr>
            <a:spLocks noGrp="1"/>
          </p:cNvSpPr>
          <p:nvPr>
            <p:ph type="sldNum" sz="quarter" idx="12"/>
          </p:nvPr>
        </p:nvSpPr>
        <p:spPr/>
        <p:txBody>
          <a:bodyPr/>
          <a:lstStyle>
            <a:lvl1pPr algn="r">
              <a:defRPr b="1" i="0">
                <a:latin typeface="Gotham Narrow Bold" charset="0"/>
                <a:ea typeface="Gotham Narrow Bold" charset="0"/>
                <a:cs typeface="Gotham Narrow Bold" charset="0"/>
              </a:defRPr>
            </a:lvl1pPr>
          </a:lstStyle>
          <a:p>
            <a:r>
              <a:rPr lang="en-AU" dirty="0">
                <a:solidFill>
                  <a:srgbClr val="A31E34"/>
                </a:solidFill>
                <a:latin typeface="Gotham Narrow Bold" pitchFamily="50" charset="0"/>
              </a:rPr>
              <a:t>PAGE </a:t>
            </a:r>
            <a:fld id="{C9EE3F8F-BFD3-9842-9D76-CADACBFBDD00}" type="slidenum">
              <a:rPr lang="en-AU" smtClean="0">
                <a:solidFill>
                  <a:srgbClr val="A31E34"/>
                </a:solidFill>
                <a:latin typeface="Gotham Narrow Bold" pitchFamily="50" charset="0"/>
              </a:rPr>
              <a:pPr/>
              <a:t>‹#›</a:t>
            </a:fld>
            <a:endParaRPr lang="en-AU" dirty="0">
              <a:solidFill>
                <a:srgbClr val="A31E34"/>
              </a:solidFill>
              <a:latin typeface="Gotham Narrow Bold" pitchFamily="50" charset="0"/>
            </a:endParaRPr>
          </a:p>
        </p:txBody>
      </p:sp>
      <p:sp>
        <p:nvSpPr>
          <p:cNvPr id="9" name="Table Placeholder 8"/>
          <p:cNvSpPr>
            <a:spLocks noGrp="1"/>
          </p:cNvSpPr>
          <p:nvPr>
            <p:ph type="tbl" sz="quarter" idx="13"/>
          </p:nvPr>
        </p:nvSpPr>
        <p:spPr>
          <a:xfrm>
            <a:off x="4978400" y="2134263"/>
            <a:ext cx="6197600" cy="3847438"/>
          </a:xfrm>
        </p:spPr>
        <p:txBody>
          <a:bodyPr/>
          <a:lstStyle/>
          <a:p>
            <a:endParaRPr lang="en-US"/>
          </a:p>
        </p:txBody>
      </p:sp>
    </p:spTree>
    <p:extLst>
      <p:ext uri="{BB962C8B-B14F-4D97-AF65-F5344CB8AC3E}">
        <p14:creationId xmlns:p14="http://schemas.microsoft.com/office/powerpoint/2010/main" val="6945248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1" name="Rectangle 10"/>
          <p:cNvSpPr/>
          <p:nvPr userDrawn="1"/>
        </p:nvSpPr>
        <p:spPr>
          <a:xfrm>
            <a:off x="4773613" y="1871498"/>
            <a:ext cx="6757987" cy="4326102"/>
          </a:xfrm>
          <a:prstGeom prst="rect">
            <a:avLst/>
          </a:prstGeom>
          <a:solidFill>
            <a:srgbClr val="F0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2" name="Title 1"/>
          <p:cNvSpPr>
            <a:spLocks noGrp="1"/>
          </p:cNvSpPr>
          <p:nvPr>
            <p:ph type="title"/>
          </p:nvPr>
        </p:nvSpPr>
        <p:spPr/>
        <p:txBody>
          <a:bodyPr/>
          <a:lstStyle>
            <a:lvl1pPr>
              <a:defRPr>
                <a:latin typeface="Chronicle Text G1 Bold" pitchFamily="50" charset="0"/>
              </a:defRPr>
            </a:lvl1pPr>
          </a:lstStyle>
          <a:p>
            <a:r>
              <a:rPr lang="en-AU" dirty="0"/>
              <a:t>Click to edit Master title style</a:t>
            </a:r>
            <a:endParaRPr lang="en-US" dirty="0"/>
          </a:p>
        </p:txBody>
      </p:sp>
      <p:sp>
        <p:nvSpPr>
          <p:cNvPr id="3" name="Content Placeholder 2"/>
          <p:cNvSpPr>
            <a:spLocks noGrp="1"/>
          </p:cNvSpPr>
          <p:nvPr>
            <p:ph idx="1"/>
          </p:nvPr>
        </p:nvSpPr>
        <p:spPr>
          <a:xfrm>
            <a:off x="660073" y="1871498"/>
            <a:ext cx="3886529" cy="4326102"/>
          </a:xfrm>
        </p:spPr>
        <p:txBody>
          <a:bodyPr/>
          <a:lstStyle>
            <a:lvl1pPr marL="0">
              <a:lnSpc>
                <a:spcPts val="1050"/>
              </a:lnSpc>
              <a:spcAft>
                <a:spcPts val="638"/>
              </a:spcAft>
              <a:defRPr sz="900" b="1" i="0">
                <a:solidFill>
                  <a:schemeClr val="tx2"/>
                </a:solidFill>
                <a:latin typeface="Gotham Narrow Bold" pitchFamily="50" charset="0"/>
                <a:ea typeface="Gotham Narrow Bold" pitchFamily="50" charset="0"/>
                <a:cs typeface="Gotham Narrow Bold" pitchFamily="50" charset="0"/>
              </a:defRPr>
            </a:lvl1pPr>
            <a:lvl2pPr marL="128588" indent="-128588">
              <a:lnSpc>
                <a:spcPts val="1050"/>
              </a:lnSpc>
              <a:spcAft>
                <a:spcPts val="638"/>
              </a:spcAft>
              <a:buFont typeface="Arial" charset="0"/>
              <a:buChar char="•"/>
              <a:tabLst/>
              <a:defRPr sz="900" b="0" i="0">
                <a:solidFill>
                  <a:schemeClr val="tx1"/>
                </a:solidFill>
                <a:latin typeface="Gotham Narrow Light" charset="0"/>
                <a:ea typeface="Gotham Narrow Light" charset="0"/>
                <a:cs typeface="Gotham Narrow Light" charset="0"/>
              </a:defRPr>
            </a:lvl2pPr>
            <a:lvl3pPr marL="0">
              <a:lnSpc>
                <a:spcPts val="1050"/>
              </a:lnSpc>
              <a:spcAft>
                <a:spcPts val="225"/>
              </a:spcAft>
              <a:defRPr sz="900" b="0" i="0">
                <a:latin typeface="Gotham Narrow Book" charset="0"/>
                <a:ea typeface="Gotham Narrow Book" charset="0"/>
                <a:cs typeface="Gotham Narrow Book" charset="0"/>
              </a:defRPr>
            </a:lvl3pPr>
            <a:lvl4pPr>
              <a:defRPr>
                <a:latin typeface="Chronicle Text G1 Bold" charset="0"/>
              </a:defRPr>
            </a:lvl4pPr>
            <a:lvl5pPr>
              <a:defRPr>
                <a:latin typeface="Chronicle Text G1 Bold" charset="0"/>
              </a:defRPr>
            </a:lvl5pPr>
          </a:lstStyle>
          <a:p>
            <a:pPr lvl="0"/>
            <a:r>
              <a:rPr lang="en-AU" dirty="0"/>
              <a:t>Click to edit Master text styles</a:t>
            </a:r>
          </a:p>
          <a:p>
            <a:pPr lvl="1"/>
            <a:r>
              <a:rPr lang="en-AU" dirty="0"/>
              <a:t>Second level</a:t>
            </a:r>
          </a:p>
        </p:txBody>
      </p:sp>
      <p:sp>
        <p:nvSpPr>
          <p:cNvPr id="4" name="Date Placeholder 3"/>
          <p:cNvSpPr>
            <a:spLocks noGrp="1"/>
          </p:cNvSpPr>
          <p:nvPr>
            <p:ph type="dt" sz="half" idx="10"/>
          </p:nvPr>
        </p:nvSpPr>
        <p:spPr/>
        <p:txBody>
          <a:bodyPr/>
          <a:lstStyle>
            <a:lvl1pPr>
              <a:defRPr b="1" i="0">
                <a:latin typeface="Gotham Narrow Bold" pitchFamily="50" charset="0"/>
                <a:ea typeface="Gotham Narrow Bold" pitchFamily="50" charset="0"/>
                <a:cs typeface="Gotham Narrow Bold" pitchFamily="50" charset="0"/>
              </a:defRPr>
            </a:lvl1pPr>
          </a:lstStyle>
          <a:p>
            <a:fld id="{B36E5C78-3D12-944F-8703-35D8D4D7A20B}" type="datetime1">
              <a:rPr lang="en-AU" smtClean="0">
                <a:solidFill>
                  <a:srgbClr val="A31E34"/>
                </a:solidFill>
              </a:rPr>
              <a:t>21/02/2022</a:t>
            </a:fld>
            <a:endParaRPr lang="en-US" dirty="0">
              <a:solidFill>
                <a:srgbClr val="A31E34"/>
              </a:solidFill>
            </a:endParaRPr>
          </a:p>
        </p:txBody>
      </p:sp>
      <p:sp>
        <p:nvSpPr>
          <p:cNvPr id="5" name="Footer Placeholder 4"/>
          <p:cNvSpPr>
            <a:spLocks noGrp="1"/>
          </p:cNvSpPr>
          <p:nvPr>
            <p:ph type="ftr" sz="quarter" idx="11"/>
          </p:nvPr>
        </p:nvSpPr>
        <p:spPr/>
        <p:txBody>
          <a:bodyPr/>
          <a:lstStyle>
            <a:lvl1pPr>
              <a:defRPr b="1" i="0">
                <a:latin typeface="Gotham Narrow Bold" pitchFamily="50" charset="0"/>
                <a:ea typeface="Gotham Narrow Bold" pitchFamily="50" charset="0"/>
                <a:cs typeface="Gotham Narrow Bold" pitchFamily="50" charset="0"/>
              </a:defRPr>
            </a:lvl1pPr>
          </a:lstStyle>
          <a:p>
            <a:endParaRPr lang="en-AU" dirty="0">
              <a:solidFill>
                <a:srgbClr val="A31E34"/>
              </a:solidFill>
            </a:endParaRPr>
          </a:p>
        </p:txBody>
      </p:sp>
      <p:sp>
        <p:nvSpPr>
          <p:cNvPr id="6" name="Slide Number Placeholder 5"/>
          <p:cNvSpPr>
            <a:spLocks noGrp="1"/>
          </p:cNvSpPr>
          <p:nvPr>
            <p:ph type="sldNum" sz="quarter" idx="12"/>
          </p:nvPr>
        </p:nvSpPr>
        <p:spPr/>
        <p:txBody>
          <a:bodyPr/>
          <a:lstStyle>
            <a:lvl1pPr algn="r">
              <a:defRPr b="1" i="0">
                <a:latin typeface="Gotham Narrow Bold" charset="0"/>
                <a:ea typeface="Gotham Narrow Bold" charset="0"/>
                <a:cs typeface="Gotham Narrow Bold" charset="0"/>
              </a:defRPr>
            </a:lvl1pPr>
          </a:lstStyle>
          <a:p>
            <a:r>
              <a:rPr lang="en-AU" dirty="0">
                <a:solidFill>
                  <a:srgbClr val="A31E34"/>
                </a:solidFill>
                <a:latin typeface="Gotham Narrow Bold" pitchFamily="50" charset="0"/>
              </a:rPr>
              <a:t>PAGE </a:t>
            </a:r>
            <a:fld id="{C9EE3F8F-BFD3-9842-9D76-CADACBFBDD00}" type="slidenum">
              <a:rPr lang="en-AU" smtClean="0">
                <a:solidFill>
                  <a:srgbClr val="A31E34"/>
                </a:solidFill>
                <a:latin typeface="Gotham Narrow Bold" pitchFamily="50" charset="0"/>
              </a:rPr>
              <a:pPr/>
              <a:t>‹#›</a:t>
            </a:fld>
            <a:endParaRPr lang="en-AU" dirty="0">
              <a:solidFill>
                <a:srgbClr val="A31E34"/>
              </a:solidFill>
              <a:latin typeface="Gotham Narrow Bold" pitchFamily="50" charset="0"/>
            </a:endParaRPr>
          </a:p>
        </p:txBody>
      </p:sp>
      <p:sp>
        <p:nvSpPr>
          <p:cNvPr id="10" name="Chart Placeholder 9"/>
          <p:cNvSpPr>
            <a:spLocks noGrp="1"/>
          </p:cNvSpPr>
          <p:nvPr>
            <p:ph type="chart" sz="quarter" idx="14"/>
          </p:nvPr>
        </p:nvSpPr>
        <p:spPr>
          <a:xfrm>
            <a:off x="4953000" y="2120900"/>
            <a:ext cx="6248400" cy="3873500"/>
          </a:xfrm>
        </p:spPr>
        <p:txBody>
          <a:bodyPr/>
          <a:lstStyle/>
          <a:p>
            <a:endParaRPr lang="en-US"/>
          </a:p>
        </p:txBody>
      </p:sp>
    </p:spTree>
    <p:extLst>
      <p:ext uri="{BB962C8B-B14F-4D97-AF65-F5344CB8AC3E}">
        <p14:creationId xmlns:p14="http://schemas.microsoft.com/office/powerpoint/2010/main" val="7864877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Title and Content">
    <p:bg>
      <p:bgPr>
        <a:solidFill>
          <a:srgbClr val="F0D7D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60072" y="1044577"/>
            <a:ext cx="5183517" cy="5165725"/>
          </a:xfrm>
        </p:spPr>
        <p:txBody>
          <a:bodyPr/>
          <a:lstStyle>
            <a:lvl1pPr>
              <a:defRPr>
                <a:solidFill>
                  <a:schemeClr val="tx2"/>
                </a:solidFill>
                <a:latin typeface="Chronicle Text G1 Bold" pitchFamily="50" charset="0"/>
              </a:defRPr>
            </a:lvl1pPr>
            <a:lvl2pPr>
              <a:defRPr b="1" i="0">
                <a:latin typeface="Gotham Narrow Bold" pitchFamily="50" charset="0"/>
                <a:ea typeface="Gotham Narrow Bold" pitchFamily="50" charset="0"/>
                <a:cs typeface="Gotham Narrow Bold" pitchFamily="50" charset="0"/>
              </a:defRPr>
            </a:lvl2pPr>
            <a:lvl3pPr>
              <a:defRPr b="0" i="0">
                <a:latin typeface="Gotham Narrow Light" charset="0"/>
                <a:ea typeface="Gotham Narrow Light" charset="0"/>
                <a:cs typeface="Gotham Narrow Light" charset="0"/>
              </a:defRPr>
            </a:lvl3pPr>
            <a:lvl4pPr>
              <a:defRPr>
                <a:latin typeface="Chronicle Text G1 Bold" charset="0"/>
              </a:defRPr>
            </a:lvl4pPr>
            <a:lvl5pPr>
              <a:defRPr>
                <a:latin typeface="Chronicle Text G1 Bold" charset="0"/>
              </a:defRPr>
            </a:lvl5pPr>
          </a:lstStyle>
          <a:p>
            <a:pPr lvl="0"/>
            <a:r>
              <a:rPr lang="en-AU" dirty="0"/>
              <a:t>Click to edit Master text styles</a:t>
            </a:r>
          </a:p>
          <a:p>
            <a:pPr lvl="1"/>
            <a:r>
              <a:rPr lang="en-AU" dirty="0"/>
              <a:t>Second level</a:t>
            </a:r>
          </a:p>
          <a:p>
            <a:pPr lvl="2"/>
            <a:r>
              <a:rPr lang="en-AU" dirty="0"/>
              <a:t>Third level</a:t>
            </a:r>
          </a:p>
        </p:txBody>
      </p:sp>
      <p:sp>
        <p:nvSpPr>
          <p:cNvPr id="4" name="Date Placeholder 3"/>
          <p:cNvSpPr>
            <a:spLocks noGrp="1"/>
          </p:cNvSpPr>
          <p:nvPr>
            <p:ph type="dt" sz="half" idx="10"/>
          </p:nvPr>
        </p:nvSpPr>
        <p:spPr/>
        <p:txBody>
          <a:bodyPr/>
          <a:lstStyle>
            <a:lvl1pPr>
              <a:defRPr b="1" i="0">
                <a:latin typeface="Gotham Narrow Bold" pitchFamily="50" charset="0"/>
                <a:ea typeface="Gotham Narrow Bold" pitchFamily="50" charset="0"/>
                <a:cs typeface="Gotham Narrow Bold" pitchFamily="50" charset="0"/>
              </a:defRPr>
            </a:lvl1pPr>
          </a:lstStyle>
          <a:p>
            <a:fld id="{71C50683-892D-D748-87B3-8C2E275B6B99}" type="datetime1">
              <a:rPr lang="en-AU" smtClean="0">
                <a:solidFill>
                  <a:srgbClr val="A31E34"/>
                </a:solidFill>
              </a:rPr>
              <a:t>21/02/2022</a:t>
            </a:fld>
            <a:endParaRPr lang="en-US" dirty="0">
              <a:solidFill>
                <a:srgbClr val="A31E34"/>
              </a:solidFill>
            </a:endParaRPr>
          </a:p>
        </p:txBody>
      </p:sp>
      <p:sp>
        <p:nvSpPr>
          <p:cNvPr id="5" name="Footer Placeholder 4"/>
          <p:cNvSpPr>
            <a:spLocks noGrp="1"/>
          </p:cNvSpPr>
          <p:nvPr>
            <p:ph type="ftr" sz="quarter" idx="11"/>
          </p:nvPr>
        </p:nvSpPr>
        <p:spPr/>
        <p:txBody>
          <a:bodyPr/>
          <a:lstStyle>
            <a:lvl1pPr>
              <a:defRPr b="1" i="0">
                <a:latin typeface="Gotham Narrow Bold" pitchFamily="50" charset="0"/>
                <a:ea typeface="Gotham Narrow Bold" pitchFamily="50" charset="0"/>
                <a:cs typeface="Gotham Narrow Bold" pitchFamily="50" charset="0"/>
              </a:defRPr>
            </a:lvl1pPr>
          </a:lstStyle>
          <a:p>
            <a:endParaRPr lang="en-AU" dirty="0">
              <a:solidFill>
                <a:srgbClr val="A31E34"/>
              </a:solidFill>
            </a:endParaRPr>
          </a:p>
        </p:txBody>
      </p:sp>
      <p:sp>
        <p:nvSpPr>
          <p:cNvPr id="6" name="Slide Number Placeholder 5"/>
          <p:cNvSpPr>
            <a:spLocks noGrp="1"/>
          </p:cNvSpPr>
          <p:nvPr>
            <p:ph type="sldNum" sz="quarter" idx="12"/>
          </p:nvPr>
        </p:nvSpPr>
        <p:spPr/>
        <p:txBody>
          <a:bodyPr/>
          <a:lstStyle>
            <a:lvl1pPr>
              <a:defRPr b="1" i="0">
                <a:latin typeface="Gotham Narrow Bold" charset="0"/>
                <a:ea typeface="Gotham Narrow Bold" charset="0"/>
                <a:cs typeface="Gotham Narrow Bold" charset="0"/>
              </a:defRPr>
            </a:lvl1pPr>
          </a:lstStyle>
          <a:p>
            <a:r>
              <a:rPr lang="en-AU" dirty="0">
                <a:solidFill>
                  <a:srgbClr val="A31E34"/>
                </a:solidFill>
                <a:latin typeface="Gotham Narrow Bold" pitchFamily="50" charset="0"/>
              </a:rPr>
              <a:t>PAGE </a:t>
            </a:r>
            <a:fld id="{C9EE3F8F-BFD3-9842-9D76-CADACBFBDD00}" type="slidenum">
              <a:rPr lang="en-AU" smtClean="0">
                <a:solidFill>
                  <a:srgbClr val="A31E34"/>
                </a:solidFill>
                <a:latin typeface="Gotham Narrow Bold" pitchFamily="50" charset="0"/>
              </a:rPr>
              <a:pPr/>
              <a:t>‹#›</a:t>
            </a:fld>
            <a:r>
              <a:rPr lang="en-AU" dirty="0">
                <a:solidFill>
                  <a:srgbClr val="A31E34"/>
                </a:solidFill>
                <a:latin typeface="Gotham Narrow Bold" pitchFamily="50" charset="0"/>
              </a:rPr>
              <a:t>R</a:t>
            </a:r>
          </a:p>
        </p:txBody>
      </p:sp>
      <p:sp>
        <p:nvSpPr>
          <p:cNvPr id="10" name="Chart Placeholder 9"/>
          <p:cNvSpPr>
            <a:spLocks noGrp="1"/>
          </p:cNvSpPr>
          <p:nvPr>
            <p:ph type="chart" sz="quarter" idx="13"/>
          </p:nvPr>
        </p:nvSpPr>
        <p:spPr>
          <a:xfrm>
            <a:off x="6348413" y="1044577"/>
            <a:ext cx="5183187" cy="5165725"/>
          </a:xfrm>
        </p:spPr>
        <p:txBody>
          <a:bodyPr/>
          <a:lstStyle/>
          <a:p>
            <a:endParaRPr lang="en-US"/>
          </a:p>
        </p:txBody>
      </p:sp>
    </p:spTree>
    <p:extLst>
      <p:ext uri="{BB962C8B-B14F-4D97-AF65-F5344CB8AC3E}">
        <p14:creationId xmlns:p14="http://schemas.microsoft.com/office/powerpoint/2010/main" val="7574414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hronicle Text G1 Bold" pitchFamily="50" charset="0"/>
              </a:defRPr>
            </a:lvl1pPr>
          </a:lstStyle>
          <a:p>
            <a:r>
              <a:rPr lang="en-AU" dirty="0"/>
              <a:t>Click to edit Master title style</a:t>
            </a:r>
            <a:endParaRPr lang="en-US" dirty="0"/>
          </a:p>
        </p:txBody>
      </p:sp>
      <p:sp>
        <p:nvSpPr>
          <p:cNvPr id="3" name="Content Placeholder 2"/>
          <p:cNvSpPr>
            <a:spLocks noGrp="1"/>
          </p:cNvSpPr>
          <p:nvPr>
            <p:ph idx="1"/>
          </p:nvPr>
        </p:nvSpPr>
        <p:spPr>
          <a:xfrm>
            <a:off x="4381171" y="1871498"/>
            <a:ext cx="7150428" cy="1227302"/>
          </a:xfrm>
        </p:spPr>
        <p:txBody>
          <a:bodyPr/>
          <a:lstStyle>
            <a:lvl1pPr>
              <a:defRPr>
                <a:latin typeface="Chronicle Text G1 Bold" pitchFamily="50" charset="0"/>
              </a:defRPr>
            </a:lvl1pPr>
            <a:lvl2pPr>
              <a:defRPr b="1" i="0">
                <a:latin typeface="Gotham Narrow Bold" pitchFamily="50" charset="0"/>
                <a:ea typeface="Gotham Narrow Bold" pitchFamily="50" charset="0"/>
                <a:cs typeface="Gotham Narrow Bold" pitchFamily="50" charset="0"/>
              </a:defRPr>
            </a:lvl2pPr>
            <a:lvl3pPr>
              <a:defRPr b="0" i="0">
                <a:latin typeface="Gotham Narrow Light" charset="0"/>
                <a:ea typeface="Gotham Narrow Light" charset="0"/>
                <a:cs typeface="Gotham Narrow Light" charset="0"/>
              </a:defRPr>
            </a:lvl3pPr>
            <a:lvl4pPr>
              <a:defRPr>
                <a:latin typeface="Chronicle Text G1 Bold" charset="0"/>
              </a:defRPr>
            </a:lvl4pPr>
            <a:lvl5pPr>
              <a:defRPr>
                <a:latin typeface="Chronicle Text G1 Bold" charset="0"/>
              </a:defRPr>
            </a:lvl5pPr>
          </a:lstStyle>
          <a:p>
            <a:pPr lvl="0"/>
            <a:r>
              <a:rPr lang="en-AU" dirty="0"/>
              <a:t>Click to edit Master text styles</a:t>
            </a:r>
          </a:p>
          <a:p>
            <a:pPr lvl="1"/>
            <a:r>
              <a:rPr lang="en-AU" dirty="0"/>
              <a:t>Second level</a:t>
            </a:r>
          </a:p>
          <a:p>
            <a:pPr lvl="2"/>
            <a:r>
              <a:rPr lang="en-AU" dirty="0"/>
              <a:t>Third level</a:t>
            </a:r>
          </a:p>
        </p:txBody>
      </p:sp>
      <p:sp>
        <p:nvSpPr>
          <p:cNvPr id="4" name="Date Placeholder 3"/>
          <p:cNvSpPr>
            <a:spLocks noGrp="1"/>
          </p:cNvSpPr>
          <p:nvPr>
            <p:ph type="dt" sz="half" idx="10"/>
          </p:nvPr>
        </p:nvSpPr>
        <p:spPr/>
        <p:txBody>
          <a:bodyPr/>
          <a:lstStyle>
            <a:lvl1pPr>
              <a:defRPr b="1" i="0">
                <a:latin typeface="Gotham Narrow Bold" pitchFamily="50" charset="0"/>
                <a:ea typeface="Gotham Narrow Bold" pitchFamily="50" charset="0"/>
                <a:cs typeface="Gotham Narrow Bold" pitchFamily="50" charset="0"/>
              </a:defRPr>
            </a:lvl1pPr>
          </a:lstStyle>
          <a:p>
            <a:fld id="{DB3CC56A-B400-CA44-9B33-2E7AB80EABCD}" type="datetime1">
              <a:rPr lang="en-AU" smtClean="0">
                <a:solidFill>
                  <a:srgbClr val="A31E34"/>
                </a:solidFill>
              </a:rPr>
              <a:t>21/02/2022</a:t>
            </a:fld>
            <a:endParaRPr lang="en-US" dirty="0">
              <a:solidFill>
                <a:srgbClr val="A31E34"/>
              </a:solidFill>
            </a:endParaRPr>
          </a:p>
        </p:txBody>
      </p:sp>
      <p:sp>
        <p:nvSpPr>
          <p:cNvPr id="5" name="Footer Placeholder 4"/>
          <p:cNvSpPr>
            <a:spLocks noGrp="1"/>
          </p:cNvSpPr>
          <p:nvPr>
            <p:ph type="ftr" sz="quarter" idx="11"/>
          </p:nvPr>
        </p:nvSpPr>
        <p:spPr/>
        <p:txBody>
          <a:bodyPr/>
          <a:lstStyle>
            <a:lvl1pPr>
              <a:defRPr b="1" i="0">
                <a:latin typeface="Gotham Narrow Bold" pitchFamily="50" charset="0"/>
                <a:ea typeface="Gotham Narrow Bold" pitchFamily="50" charset="0"/>
                <a:cs typeface="Gotham Narrow Bold" pitchFamily="50" charset="0"/>
              </a:defRPr>
            </a:lvl1pPr>
          </a:lstStyle>
          <a:p>
            <a:endParaRPr lang="en-AU" dirty="0">
              <a:solidFill>
                <a:srgbClr val="A31E34"/>
              </a:solidFill>
            </a:endParaRPr>
          </a:p>
        </p:txBody>
      </p:sp>
      <p:sp>
        <p:nvSpPr>
          <p:cNvPr id="6" name="Slide Number Placeholder 5"/>
          <p:cNvSpPr>
            <a:spLocks noGrp="1"/>
          </p:cNvSpPr>
          <p:nvPr>
            <p:ph type="sldNum" sz="quarter" idx="12"/>
          </p:nvPr>
        </p:nvSpPr>
        <p:spPr/>
        <p:txBody>
          <a:bodyPr/>
          <a:lstStyle>
            <a:lvl1pPr algn="r">
              <a:defRPr b="1" i="0">
                <a:latin typeface="Gotham Narrow Bold" charset="0"/>
                <a:ea typeface="Gotham Narrow Bold" charset="0"/>
                <a:cs typeface="Gotham Narrow Bold" charset="0"/>
              </a:defRPr>
            </a:lvl1pPr>
          </a:lstStyle>
          <a:p>
            <a:r>
              <a:rPr lang="en-AU" dirty="0">
                <a:solidFill>
                  <a:srgbClr val="A31E34"/>
                </a:solidFill>
                <a:latin typeface="Gotham Narrow Bold" pitchFamily="50" charset="0"/>
              </a:rPr>
              <a:t>PAGE </a:t>
            </a:r>
            <a:fld id="{C9EE3F8F-BFD3-9842-9D76-CADACBFBDD00}" type="slidenum">
              <a:rPr lang="en-AU" smtClean="0">
                <a:solidFill>
                  <a:srgbClr val="A31E34"/>
                </a:solidFill>
                <a:latin typeface="Gotham Narrow Bold" pitchFamily="50" charset="0"/>
              </a:rPr>
              <a:pPr/>
              <a:t>‹#›</a:t>
            </a:fld>
            <a:endParaRPr lang="en-AU" dirty="0">
              <a:solidFill>
                <a:srgbClr val="A31E34"/>
              </a:solidFill>
              <a:latin typeface="Gotham Narrow Bold" pitchFamily="50" charset="0"/>
            </a:endParaRPr>
          </a:p>
        </p:txBody>
      </p:sp>
      <p:sp>
        <p:nvSpPr>
          <p:cNvPr id="10" name="Picture Placeholder 9"/>
          <p:cNvSpPr>
            <a:spLocks noGrp="1"/>
          </p:cNvSpPr>
          <p:nvPr>
            <p:ph type="pic" sz="quarter" idx="13"/>
          </p:nvPr>
        </p:nvSpPr>
        <p:spPr>
          <a:xfrm>
            <a:off x="660401" y="1871665"/>
            <a:ext cx="3568699" cy="2865437"/>
          </a:xfrm>
        </p:spPr>
        <p:txBody>
          <a:bodyPr anchor="ctr"/>
          <a:lstStyle>
            <a:lvl1pPr algn="ctr">
              <a:defRPr/>
            </a:lvl1pPr>
          </a:lstStyle>
          <a:p>
            <a:endParaRPr lang="en-US"/>
          </a:p>
        </p:txBody>
      </p:sp>
      <p:sp>
        <p:nvSpPr>
          <p:cNvPr id="9" name="Content Placeholder 2"/>
          <p:cNvSpPr>
            <a:spLocks noGrp="1"/>
          </p:cNvSpPr>
          <p:nvPr>
            <p:ph idx="14"/>
          </p:nvPr>
        </p:nvSpPr>
        <p:spPr>
          <a:xfrm>
            <a:off x="4381173" y="3370099"/>
            <a:ext cx="3403929" cy="2827503"/>
          </a:xfrm>
        </p:spPr>
        <p:txBody>
          <a:bodyPr/>
          <a:lstStyle>
            <a:lvl1pPr>
              <a:defRPr>
                <a:latin typeface="Chronicle Text G1 Bold" pitchFamily="50" charset="0"/>
              </a:defRPr>
            </a:lvl1pPr>
            <a:lvl2pPr>
              <a:defRPr b="1" i="0">
                <a:latin typeface="Gotham Narrow Bold" pitchFamily="50" charset="0"/>
                <a:ea typeface="Gotham Narrow Bold" pitchFamily="50" charset="0"/>
                <a:cs typeface="Gotham Narrow Bold" pitchFamily="50" charset="0"/>
              </a:defRPr>
            </a:lvl2pPr>
            <a:lvl3pPr>
              <a:defRPr b="0" i="0">
                <a:latin typeface="Gotham Narrow Light" charset="0"/>
                <a:ea typeface="Gotham Narrow Light" charset="0"/>
                <a:cs typeface="Gotham Narrow Light" charset="0"/>
              </a:defRPr>
            </a:lvl3pPr>
            <a:lvl4pPr>
              <a:defRPr>
                <a:latin typeface="Chronicle Text G1 Bold" charset="0"/>
              </a:defRPr>
            </a:lvl4pPr>
            <a:lvl5pPr>
              <a:defRPr>
                <a:latin typeface="Chronicle Text G1 Bold" charset="0"/>
              </a:defRPr>
            </a:lvl5pPr>
          </a:lstStyle>
          <a:p>
            <a:pPr lvl="0"/>
            <a:r>
              <a:rPr lang="en-AU" dirty="0"/>
              <a:t>Click to edit Master text styles</a:t>
            </a:r>
          </a:p>
          <a:p>
            <a:pPr lvl="1"/>
            <a:r>
              <a:rPr lang="en-AU" dirty="0"/>
              <a:t>Second level</a:t>
            </a:r>
          </a:p>
          <a:p>
            <a:pPr lvl="2"/>
            <a:r>
              <a:rPr lang="en-AU" dirty="0"/>
              <a:t>Third level</a:t>
            </a:r>
          </a:p>
        </p:txBody>
      </p:sp>
      <p:sp>
        <p:nvSpPr>
          <p:cNvPr id="12" name="Content Placeholder 2"/>
          <p:cNvSpPr>
            <a:spLocks noGrp="1"/>
          </p:cNvSpPr>
          <p:nvPr>
            <p:ph idx="15"/>
          </p:nvPr>
        </p:nvSpPr>
        <p:spPr>
          <a:xfrm>
            <a:off x="8127673" y="3370099"/>
            <a:ext cx="3403929" cy="2827503"/>
          </a:xfrm>
        </p:spPr>
        <p:txBody>
          <a:bodyPr/>
          <a:lstStyle>
            <a:lvl1pPr>
              <a:defRPr>
                <a:latin typeface="Chronicle Text G1 Bold" pitchFamily="50" charset="0"/>
              </a:defRPr>
            </a:lvl1pPr>
            <a:lvl2pPr>
              <a:defRPr b="1" i="0">
                <a:latin typeface="Gotham Narrow Bold" pitchFamily="50" charset="0"/>
                <a:ea typeface="Gotham Narrow Bold" pitchFamily="50" charset="0"/>
                <a:cs typeface="Gotham Narrow Bold" pitchFamily="50" charset="0"/>
              </a:defRPr>
            </a:lvl2pPr>
            <a:lvl3pPr>
              <a:defRPr b="0" i="0">
                <a:latin typeface="Gotham Narrow Light" charset="0"/>
                <a:ea typeface="Gotham Narrow Light" charset="0"/>
                <a:cs typeface="Gotham Narrow Light" charset="0"/>
              </a:defRPr>
            </a:lvl3pPr>
            <a:lvl4pPr>
              <a:defRPr>
                <a:latin typeface="Chronicle Text G1 Bold" charset="0"/>
              </a:defRPr>
            </a:lvl4pPr>
            <a:lvl5pPr>
              <a:defRPr>
                <a:latin typeface="Chronicle Text G1 Bold" charset="0"/>
              </a:defRPr>
            </a:lvl5pPr>
          </a:lstStyle>
          <a:p>
            <a:pPr lvl="0"/>
            <a:r>
              <a:rPr lang="en-AU" dirty="0"/>
              <a:t>Click to edit Master text styles</a:t>
            </a:r>
          </a:p>
          <a:p>
            <a:pPr lvl="1"/>
            <a:r>
              <a:rPr lang="en-AU" dirty="0"/>
              <a:t>Second level</a:t>
            </a:r>
          </a:p>
          <a:p>
            <a:pPr lvl="2"/>
            <a:r>
              <a:rPr lang="en-AU" dirty="0"/>
              <a:t>Third level</a:t>
            </a:r>
          </a:p>
        </p:txBody>
      </p:sp>
    </p:spTree>
    <p:extLst>
      <p:ext uri="{BB962C8B-B14F-4D97-AF65-F5344CB8AC3E}">
        <p14:creationId xmlns:p14="http://schemas.microsoft.com/office/powerpoint/2010/main" val="40486048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hronicle Text G1 Bold" pitchFamily="50" charset="0"/>
              </a:defRPr>
            </a:lvl1pPr>
          </a:lstStyle>
          <a:p>
            <a:r>
              <a:rPr lang="en-AU" dirty="0"/>
              <a:t>Click to edit Master title style</a:t>
            </a:r>
            <a:endParaRPr lang="en-US" dirty="0"/>
          </a:p>
        </p:txBody>
      </p:sp>
      <p:sp>
        <p:nvSpPr>
          <p:cNvPr id="4" name="Date Placeholder 3"/>
          <p:cNvSpPr>
            <a:spLocks noGrp="1"/>
          </p:cNvSpPr>
          <p:nvPr>
            <p:ph type="dt" sz="half" idx="10"/>
          </p:nvPr>
        </p:nvSpPr>
        <p:spPr/>
        <p:txBody>
          <a:bodyPr/>
          <a:lstStyle>
            <a:lvl1pPr>
              <a:defRPr b="1" i="0">
                <a:latin typeface="Gotham Narrow Bold" pitchFamily="50" charset="0"/>
                <a:ea typeface="Gotham Narrow Bold" pitchFamily="50" charset="0"/>
                <a:cs typeface="Gotham Narrow Bold" pitchFamily="50" charset="0"/>
              </a:defRPr>
            </a:lvl1pPr>
          </a:lstStyle>
          <a:p>
            <a:fld id="{ED883B08-B458-8146-BC44-38C05D42595C}" type="datetime1">
              <a:rPr lang="en-AU" smtClean="0">
                <a:solidFill>
                  <a:srgbClr val="A31E34"/>
                </a:solidFill>
              </a:rPr>
              <a:t>21/02/2022</a:t>
            </a:fld>
            <a:endParaRPr lang="en-US" dirty="0">
              <a:solidFill>
                <a:srgbClr val="A31E34"/>
              </a:solidFill>
            </a:endParaRPr>
          </a:p>
        </p:txBody>
      </p:sp>
      <p:sp>
        <p:nvSpPr>
          <p:cNvPr id="5" name="Footer Placeholder 4"/>
          <p:cNvSpPr>
            <a:spLocks noGrp="1"/>
          </p:cNvSpPr>
          <p:nvPr>
            <p:ph type="ftr" sz="quarter" idx="11"/>
          </p:nvPr>
        </p:nvSpPr>
        <p:spPr/>
        <p:txBody>
          <a:bodyPr/>
          <a:lstStyle>
            <a:lvl1pPr>
              <a:defRPr b="1" i="0">
                <a:latin typeface="Gotham Narrow Bold" pitchFamily="50" charset="0"/>
                <a:ea typeface="Gotham Narrow Bold" pitchFamily="50" charset="0"/>
                <a:cs typeface="Gotham Narrow Bold" pitchFamily="50" charset="0"/>
              </a:defRPr>
            </a:lvl1pPr>
          </a:lstStyle>
          <a:p>
            <a:endParaRPr lang="en-AU" dirty="0">
              <a:solidFill>
                <a:srgbClr val="A31E34"/>
              </a:solidFill>
            </a:endParaRPr>
          </a:p>
        </p:txBody>
      </p:sp>
      <p:sp>
        <p:nvSpPr>
          <p:cNvPr id="6" name="Slide Number Placeholder 5"/>
          <p:cNvSpPr>
            <a:spLocks noGrp="1"/>
          </p:cNvSpPr>
          <p:nvPr>
            <p:ph type="sldNum" sz="quarter" idx="12"/>
          </p:nvPr>
        </p:nvSpPr>
        <p:spPr/>
        <p:txBody>
          <a:bodyPr/>
          <a:lstStyle>
            <a:lvl1pPr algn="r">
              <a:defRPr b="1" i="0">
                <a:latin typeface="Gotham Narrow Bold" charset="0"/>
                <a:ea typeface="Gotham Narrow Bold" charset="0"/>
                <a:cs typeface="Gotham Narrow Bold" charset="0"/>
              </a:defRPr>
            </a:lvl1pPr>
          </a:lstStyle>
          <a:p>
            <a:r>
              <a:rPr lang="en-AU" dirty="0">
                <a:solidFill>
                  <a:srgbClr val="A31E34"/>
                </a:solidFill>
                <a:latin typeface="Gotham Narrow Bold" pitchFamily="50" charset="0"/>
              </a:rPr>
              <a:t>PAGE </a:t>
            </a:r>
            <a:fld id="{C9EE3F8F-BFD3-9842-9D76-CADACBFBDD00}" type="slidenum">
              <a:rPr lang="en-AU" smtClean="0">
                <a:solidFill>
                  <a:srgbClr val="A31E34"/>
                </a:solidFill>
                <a:latin typeface="Gotham Narrow Bold" pitchFamily="50" charset="0"/>
              </a:rPr>
              <a:pPr/>
              <a:t>‹#›</a:t>
            </a:fld>
            <a:endParaRPr lang="en-AU" dirty="0">
              <a:solidFill>
                <a:srgbClr val="A31E34"/>
              </a:solidFill>
              <a:latin typeface="Gotham Narrow Bold" pitchFamily="50" charset="0"/>
            </a:endParaRPr>
          </a:p>
        </p:txBody>
      </p:sp>
      <p:sp>
        <p:nvSpPr>
          <p:cNvPr id="10" name="Picture Placeholder 9"/>
          <p:cNvSpPr>
            <a:spLocks noGrp="1"/>
          </p:cNvSpPr>
          <p:nvPr>
            <p:ph type="pic" sz="quarter" idx="13"/>
          </p:nvPr>
        </p:nvSpPr>
        <p:spPr>
          <a:xfrm>
            <a:off x="660401" y="1871665"/>
            <a:ext cx="3568699" cy="1252537"/>
          </a:xfrm>
        </p:spPr>
        <p:txBody>
          <a:bodyPr anchor="ctr"/>
          <a:lstStyle>
            <a:lvl1pPr algn="ctr">
              <a:defRPr/>
            </a:lvl1pPr>
          </a:lstStyle>
          <a:p>
            <a:endParaRPr lang="en-US"/>
          </a:p>
        </p:txBody>
      </p:sp>
      <p:sp>
        <p:nvSpPr>
          <p:cNvPr id="11" name="Picture Placeholder 9"/>
          <p:cNvSpPr>
            <a:spLocks noGrp="1"/>
          </p:cNvSpPr>
          <p:nvPr>
            <p:ph type="pic" sz="quarter" idx="14"/>
          </p:nvPr>
        </p:nvSpPr>
        <p:spPr>
          <a:xfrm>
            <a:off x="660401" y="3268665"/>
            <a:ext cx="3568699" cy="2979737"/>
          </a:xfrm>
        </p:spPr>
        <p:txBody>
          <a:bodyPr anchor="ctr"/>
          <a:lstStyle>
            <a:lvl1pPr algn="ctr">
              <a:defRPr/>
            </a:lvl1pPr>
          </a:lstStyle>
          <a:p>
            <a:endParaRPr lang="en-US"/>
          </a:p>
        </p:txBody>
      </p:sp>
      <p:sp>
        <p:nvSpPr>
          <p:cNvPr id="14" name="Picture Placeholder 9"/>
          <p:cNvSpPr>
            <a:spLocks noGrp="1"/>
          </p:cNvSpPr>
          <p:nvPr>
            <p:ph type="pic" sz="quarter" idx="15"/>
          </p:nvPr>
        </p:nvSpPr>
        <p:spPr>
          <a:xfrm>
            <a:off x="4394201" y="1871665"/>
            <a:ext cx="3390899" cy="2662237"/>
          </a:xfrm>
        </p:spPr>
        <p:txBody>
          <a:bodyPr anchor="ctr"/>
          <a:lstStyle>
            <a:lvl1pPr algn="ctr">
              <a:defRPr/>
            </a:lvl1pPr>
          </a:lstStyle>
          <a:p>
            <a:endParaRPr lang="en-US"/>
          </a:p>
        </p:txBody>
      </p:sp>
      <p:sp>
        <p:nvSpPr>
          <p:cNvPr id="15" name="Picture Placeholder 9"/>
          <p:cNvSpPr>
            <a:spLocks noGrp="1"/>
          </p:cNvSpPr>
          <p:nvPr>
            <p:ph type="pic" sz="quarter" idx="16"/>
          </p:nvPr>
        </p:nvSpPr>
        <p:spPr>
          <a:xfrm>
            <a:off x="4394201" y="4673600"/>
            <a:ext cx="3390899" cy="1574800"/>
          </a:xfrm>
        </p:spPr>
        <p:txBody>
          <a:bodyPr anchor="ctr"/>
          <a:lstStyle>
            <a:lvl1pPr algn="ctr">
              <a:defRPr/>
            </a:lvl1pPr>
          </a:lstStyle>
          <a:p>
            <a:endParaRPr lang="en-US"/>
          </a:p>
        </p:txBody>
      </p:sp>
      <p:sp>
        <p:nvSpPr>
          <p:cNvPr id="16" name="Picture Placeholder 9"/>
          <p:cNvSpPr>
            <a:spLocks noGrp="1"/>
          </p:cNvSpPr>
          <p:nvPr>
            <p:ph type="pic" sz="quarter" idx="17"/>
          </p:nvPr>
        </p:nvSpPr>
        <p:spPr>
          <a:xfrm>
            <a:off x="7950202" y="1871665"/>
            <a:ext cx="3581399" cy="4376737"/>
          </a:xfrm>
        </p:spPr>
        <p:txBody>
          <a:bodyPr anchor="ctr"/>
          <a:lstStyle>
            <a:lvl1pPr algn="ctr">
              <a:defRPr/>
            </a:lvl1pPr>
          </a:lstStyle>
          <a:p>
            <a:endParaRPr lang="en-US"/>
          </a:p>
        </p:txBody>
      </p:sp>
    </p:spTree>
    <p:extLst>
      <p:ext uri="{BB962C8B-B14F-4D97-AF65-F5344CB8AC3E}">
        <p14:creationId xmlns:p14="http://schemas.microsoft.com/office/powerpoint/2010/main" val="11673788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3_Title Slide">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2864"/>
            <a:ext cx="5873545" cy="68580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03565" y="356258"/>
            <a:ext cx="1205995" cy="517410"/>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63901" y="1224148"/>
            <a:ext cx="3526312" cy="4010428"/>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278341" y="391884"/>
            <a:ext cx="1623863" cy="522517"/>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082404" y="1634834"/>
            <a:ext cx="3946560" cy="3614060"/>
          </a:xfrm>
          <a:prstGeom prst="rect">
            <a:avLst/>
          </a:prstGeom>
        </p:spPr>
      </p:pic>
    </p:spTree>
    <p:extLst>
      <p:ext uri="{BB962C8B-B14F-4D97-AF65-F5344CB8AC3E}">
        <p14:creationId xmlns:p14="http://schemas.microsoft.com/office/powerpoint/2010/main" val="823995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60A77-7702-4235-B629-5BABE81B9A7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6F1FE6F-7777-480C-8675-5B461DECB6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CCFBF80-D684-430F-A6B2-5D8CE2279F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0C2794F-80F4-4860-BFE9-B1B1927ECF4D}"/>
              </a:ext>
            </a:extLst>
          </p:cNvPr>
          <p:cNvSpPr>
            <a:spLocks noGrp="1"/>
          </p:cNvSpPr>
          <p:nvPr>
            <p:ph type="dt" sz="half" idx="10"/>
          </p:nvPr>
        </p:nvSpPr>
        <p:spPr/>
        <p:txBody>
          <a:bodyPr/>
          <a:lstStyle/>
          <a:p>
            <a:fld id="{DB8C6B3B-5B37-3446-861D-BBFBAAF40E06}" type="datetime1">
              <a:rPr lang="en-AU" smtClean="0"/>
              <a:t>21/02/2022</a:t>
            </a:fld>
            <a:endParaRPr lang="en-GB"/>
          </a:p>
        </p:txBody>
      </p:sp>
      <p:sp>
        <p:nvSpPr>
          <p:cNvPr id="6" name="Footer Placeholder 5">
            <a:extLst>
              <a:ext uri="{FF2B5EF4-FFF2-40B4-BE49-F238E27FC236}">
                <a16:creationId xmlns:a16="http://schemas.microsoft.com/office/drawing/2014/main" id="{FC5820A3-25CA-4375-88A4-4458607C6FC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0F21247-8090-4AE2-82B3-5F714DC4C29A}"/>
              </a:ext>
            </a:extLst>
          </p:cNvPr>
          <p:cNvSpPr>
            <a:spLocks noGrp="1"/>
          </p:cNvSpPr>
          <p:nvPr>
            <p:ph type="sldNum" sz="quarter" idx="12"/>
          </p:nvPr>
        </p:nvSpPr>
        <p:spPr/>
        <p:txBody>
          <a:bodyPr/>
          <a:lstStyle/>
          <a:p>
            <a:fld id="{4AAABAF4-6048-4F5A-BCB7-6CB4B9AC7BBC}" type="slidenum">
              <a:rPr lang="en-GB" smtClean="0"/>
              <a:t>‹#›</a:t>
            </a:fld>
            <a:endParaRPr lang="en-GB"/>
          </a:p>
        </p:txBody>
      </p:sp>
    </p:spTree>
    <p:extLst>
      <p:ext uri="{BB962C8B-B14F-4D97-AF65-F5344CB8AC3E}">
        <p14:creationId xmlns:p14="http://schemas.microsoft.com/office/powerpoint/2010/main" val="3633675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63BF6-AD7A-4FCA-A102-31E4D1EB46A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717D29D-D394-4B4C-9629-F49D55A247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DD71D5-C589-4E87-B3BA-8BB9F43F9B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820E312-1545-4427-80EB-9C0DA8937C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1D3989-934A-4726-BBD6-D64C5B7048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5F4AFA2-FEF3-4212-9071-D4EAFCC14060}"/>
              </a:ext>
            </a:extLst>
          </p:cNvPr>
          <p:cNvSpPr>
            <a:spLocks noGrp="1"/>
          </p:cNvSpPr>
          <p:nvPr>
            <p:ph type="dt" sz="half" idx="10"/>
          </p:nvPr>
        </p:nvSpPr>
        <p:spPr/>
        <p:txBody>
          <a:bodyPr/>
          <a:lstStyle/>
          <a:p>
            <a:fld id="{65B82892-DA7E-AE41-A9DE-55FA60D1EC07}" type="datetime1">
              <a:rPr lang="en-AU" smtClean="0"/>
              <a:t>21/02/2022</a:t>
            </a:fld>
            <a:endParaRPr lang="en-GB"/>
          </a:p>
        </p:txBody>
      </p:sp>
      <p:sp>
        <p:nvSpPr>
          <p:cNvPr id="8" name="Footer Placeholder 7">
            <a:extLst>
              <a:ext uri="{FF2B5EF4-FFF2-40B4-BE49-F238E27FC236}">
                <a16:creationId xmlns:a16="http://schemas.microsoft.com/office/drawing/2014/main" id="{6174CAAE-856A-4DC2-B7B2-965BEA8EB3F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15A17F8-4FC8-49C2-9E95-3F3823BDF002}"/>
              </a:ext>
            </a:extLst>
          </p:cNvPr>
          <p:cNvSpPr>
            <a:spLocks noGrp="1"/>
          </p:cNvSpPr>
          <p:nvPr>
            <p:ph type="sldNum" sz="quarter" idx="12"/>
          </p:nvPr>
        </p:nvSpPr>
        <p:spPr/>
        <p:txBody>
          <a:bodyPr/>
          <a:lstStyle/>
          <a:p>
            <a:fld id="{4AAABAF4-6048-4F5A-BCB7-6CB4B9AC7BBC}" type="slidenum">
              <a:rPr lang="en-GB" smtClean="0"/>
              <a:t>‹#›</a:t>
            </a:fld>
            <a:endParaRPr lang="en-GB"/>
          </a:p>
        </p:txBody>
      </p:sp>
    </p:spTree>
    <p:extLst>
      <p:ext uri="{BB962C8B-B14F-4D97-AF65-F5344CB8AC3E}">
        <p14:creationId xmlns:p14="http://schemas.microsoft.com/office/powerpoint/2010/main" val="2286962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091D-A150-4221-9CEC-5AF6E854A4E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4DCA08A-D9A6-4E63-B748-39A95D710A4D}"/>
              </a:ext>
            </a:extLst>
          </p:cNvPr>
          <p:cNvSpPr>
            <a:spLocks noGrp="1"/>
          </p:cNvSpPr>
          <p:nvPr>
            <p:ph type="dt" sz="half" idx="10"/>
          </p:nvPr>
        </p:nvSpPr>
        <p:spPr/>
        <p:txBody>
          <a:bodyPr/>
          <a:lstStyle/>
          <a:p>
            <a:fld id="{EA1E1073-DA62-294B-B3A4-64570432F171}" type="datetime1">
              <a:rPr lang="en-AU" smtClean="0"/>
              <a:t>21/02/2022</a:t>
            </a:fld>
            <a:endParaRPr lang="en-GB"/>
          </a:p>
        </p:txBody>
      </p:sp>
      <p:sp>
        <p:nvSpPr>
          <p:cNvPr id="4" name="Footer Placeholder 3">
            <a:extLst>
              <a:ext uri="{FF2B5EF4-FFF2-40B4-BE49-F238E27FC236}">
                <a16:creationId xmlns:a16="http://schemas.microsoft.com/office/drawing/2014/main" id="{0794961D-5131-46F8-9B49-89772324593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02F61FF-A491-45F5-98C4-C5F34FB18841}"/>
              </a:ext>
            </a:extLst>
          </p:cNvPr>
          <p:cNvSpPr>
            <a:spLocks noGrp="1"/>
          </p:cNvSpPr>
          <p:nvPr>
            <p:ph type="sldNum" sz="quarter" idx="12"/>
          </p:nvPr>
        </p:nvSpPr>
        <p:spPr/>
        <p:txBody>
          <a:bodyPr/>
          <a:lstStyle/>
          <a:p>
            <a:fld id="{4AAABAF4-6048-4F5A-BCB7-6CB4B9AC7BBC}" type="slidenum">
              <a:rPr lang="en-GB" smtClean="0"/>
              <a:t>‹#›</a:t>
            </a:fld>
            <a:endParaRPr lang="en-GB"/>
          </a:p>
        </p:txBody>
      </p:sp>
    </p:spTree>
    <p:extLst>
      <p:ext uri="{BB962C8B-B14F-4D97-AF65-F5344CB8AC3E}">
        <p14:creationId xmlns:p14="http://schemas.microsoft.com/office/powerpoint/2010/main" val="3747254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396492-3CD2-4EAE-9AFF-14AE96CE0338}"/>
              </a:ext>
            </a:extLst>
          </p:cNvPr>
          <p:cNvSpPr>
            <a:spLocks noGrp="1"/>
          </p:cNvSpPr>
          <p:nvPr>
            <p:ph type="dt" sz="half" idx="10"/>
          </p:nvPr>
        </p:nvSpPr>
        <p:spPr/>
        <p:txBody>
          <a:bodyPr/>
          <a:lstStyle/>
          <a:p>
            <a:fld id="{977A7FF1-1859-4642-8172-A66F6BDBB7A7}" type="datetime1">
              <a:rPr lang="en-AU" smtClean="0"/>
              <a:t>21/02/2022</a:t>
            </a:fld>
            <a:endParaRPr lang="en-GB"/>
          </a:p>
        </p:txBody>
      </p:sp>
      <p:sp>
        <p:nvSpPr>
          <p:cNvPr id="3" name="Footer Placeholder 2">
            <a:extLst>
              <a:ext uri="{FF2B5EF4-FFF2-40B4-BE49-F238E27FC236}">
                <a16:creationId xmlns:a16="http://schemas.microsoft.com/office/drawing/2014/main" id="{6CEB0FBA-9E11-4967-AD14-B40EC99D5C9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6472ACF-7D5E-4DD7-9865-73592E49C791}"/>
              </a:ext>
            </a:extLst>
          </p:cNvPr>
          <p:cNvSpPr>
            <a:spLocks noGrp="1"/>
          </p:cNvSpPr>
          <p:nvPr>
            <p:ph type="sldNum" sz="quarter" idx="12"/>
          </p:nvPr>
        </p:nvSpPr>
        <p:spPr/>
        <p:txBody>
          <a:bodyPr/>
          <a:lstStyle/>
          <a:p>
            <a:fld id="{4AAABAF4-6048-4F5A-BCB7-6CB4B9AC7BBC}" type="slidenum">
              <a:rPr lang="en-GB" smtClean="0"/>
              <a:t>‹#›</a:t>
            </a:fld>
            <a:endParaRPr lang="en-GB"/>
          </a:p>
        </p:txBody>
      </p:sp>
    </p:spTree>
    <p:extLst>
      <p:ext uri="{BB962C8B-B14F-4D97-AF65-F5344CB8AC3E}">
        <p14:creationId xmlns:p14="http://schemas.microsoft.com/office/powerpoint/2010/main" val="3156075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19D1A-94AE-404E-94D1-FF57768326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BFF9F12-9DA7-4C60-865F-FBFA3EC90A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D3F785C-C805-4D9A-9783-5E0A9D5D1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8C42A6-A560-4EF1-A0DD-97570EC43283}"/>
              </a:ext>
            </a:extLst>
          </p:cNvPr>
          <p:cNvSpPr>
            <a:spLocks noGrp="1"/>
          </p:cNvSpPr>
          <p:nvPr>
            <p:ph type="dt" sz="half" idx="10"/>
          </p:nvPr>
        </p:nvSpPr>
        <p:spPr/>
        <p:txBody>
          <a:bodyPr/>
          <a:lstStyle/>
          <a:p>
            <a:fld id="{9D2B3279-B38D-B24A-97B8-5BA30F4DAE52}" type="datetime1">
              <a:rPr lang="en-AU" smtClean="0"/>
              <a:t>21/02/2022</a:t>
            </a:fld>
            <a:endParaRPr lang="en-GB"/>
          </a:p>
        </p:txBody>
      </p:sp>
      <p:sp>
        <p:nvSpPr>
          <p:cNvPr id="6" name="Footer Placeholder 5">
            <a:extLst>
              <a:ext uri="{FF2B5EF4-FFF2-40B4-BE49-F238E27FC236}">
                <a16:creationId xmlns:a16="http://schemas.microsoft.com/office/drawing/2014/main" id="{1E605045-2BDA-4BC0-940A-1052825C9A1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4FD424B-B4AA-40BF-9F6A-4B8A2B38E5F6}"/>
              </a:ext>
            </a:extLst>
          </p:cNvPr>
          <p:cNvSpPr>
            <a:spLocks noGrp="1"/>
          </p:cNvSpPr>
          <p:nvPr>
            <p:ph type="sldNum" sz="quarter" idx="12"/>
          </p:nvPr>
        </p:nvSpPr>
        <p:spPr/>
        <p:txBody>
          <a:bodyPr/>
          <a:lstStyle/>
          <a:p>
            <a:fld id="{4AAABAF4-6048-4F5A-BCB7-6CB4B9AC7BBC}" type="slidenum">
              <a:rPr lang="en-GB" smtClean="0"/>
              <a:t>‹#›</a:t>
            </a:fld>
            <a:endParaRPr lang="en-GB"/>
          </a:p>
        </p:txBody>
      </p:sp>
    </p:spTree>
    <p:extLst>
      <p:ext uri="{BB962C8B-B14F-4D97-AF65-F5344CB8AC3E}">
        <p14:creationId xmlns:p14="http://schemas.microsoft.com/office/powerpoint/2010/main" val="1046679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CE176-E6B2-47B1-8C9C-1C01D5C512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39425CF-BAB6-473E-AF6F-ED3DF7C53D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57C5ED1-8566-4DE2-B777-7678E8DAC3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52EF85-4FFB-4BF0-AF67-4F0EB7481495}"/>
              </a:ext>
            </a:extLst>
          </p:cNvPr>
          <p:cNvSpPr>
            <a:spLocks noGrp="1"/>
          </p:cNvSpPr>
          <p:nvPr>
            <p:ph type="dt" sz="half" idx="10"/>
          </p:nvPr>
        </p:nvSpPr>
        <p:spPr/>
        <p:txBody>
          <a:bodyPr/>
          <a:lstStyle/>
          <a:p>
            <a:fld id="{C819454A-982E-9F45-B833-9F64B16EE5DD}" type="datetime1">
              <a:rPr lang="en-AU" smtClean="0"/>
              <a:t>21/02/2022</a:t>
            </a:fld>
            <a:endParaRPr lang="en-GB"/>
          </a:p>
        </p:txBody>
      </p:sp>
      <p:sp>
        <p:nvSpPr>
          <p:cNvPr id="6" name="Footer Placeholder 5">
            <a:extLst>
              <a:ext uri="{FF2B5EF4-FFF2-40B4-BE49-F238E27FC236}">
                <a16:creationId xmlns:a16="http://schemas.microsoft.com/office/drawing/2014/main" id="{DFE4708B-3D7E-4981-9F3A-9DFDE87F182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2A52FF-DFAA-405A-831C-82E609361E51}"/>
              </a:ext>
            </a:extLst>
          </p:cNvPr>
          <p:cNvSpPr>
            <a:spLocks noGrp="1"/>
          </p:cNvSpPr>
          <p:nvPr>
            <p:ph type="sldNum" sz="quarter" idx="12"/>
          </p:nvPr>
        </p:nvSpPr>
        <p:spPr/>
        <p:txBody>
          <a:bodyPr/>
          <a:lstStyle/>
          <a:p>
            <a:fld id="{4AAABAF4-6048-4F5A-BCB7-6CB4B9AC7BBC}" type="slidenum">
              <a:rPr lang="en-GB" smtClean="0"/>
              <a:t>‹#›</a:t>
            </a:fld>
            <a:endParaRPr lang="en-GB"/>
          </a:p>
        </p:txBody>
      </p:sp>
    </p:spTree>
    <p:extLst>
      <p:ext uri="{BB962C8B-B14F-4D97-AF65-F5344CB8AC3E}">
        <p14:creationId xmlns:p14="http://schemas.microsoft.com/office/powerpoint/2010/main" val="1470227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926208-247E-480F-AA1D-244ADAAA43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EF8BF48-6FE7-473A-8A68-09506D5145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ACD019-1FE9-4D9D-AD31-BDE7D36289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139F58-FEA2-5B48-AA3A-220367F06C4D}" type="datetime1">
              <a:rPr lang="en-AU" smtClean="0"/>
              <a:t>21/02/2022</a:t>
            </a:fld>
            <a:endParaRPr lang="en-GB"/>
          </a:p>
        </p:txBody>
      </p:sp>
      <p:sp>
        <p:nvSpPr>
          <p:cNvPr id="5" name="Footer Placeholder 4">
            <a:extLst>
              <a:ext uri="{FF2B5EF4-FFF2-40B4-BE49-F238E27FC236}">
                <a16:creationId xmlns:a16="http://schemas.microsoft.com/office/drawing/2014/main" id="{0FA7D891-E155-43B8-80D5-0C2069F980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04D6EF8-FB98-40D9-8F4E-A8A52E2979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AABAF4-6048-4F5A-BCB7-6CB4B9AC7BBC}" type="slidenum">
              <a:rPr lang="en-GB" smtClean="0"/>
              <a:t>‹#›</a:t>
            </a:fld>
            <a:endParaRPr lang="en-GB"/>
          </a:p>
        </p:txBody>
      </p:sp>
    </p:spTree>
    <p:extLst>
      <p:ext uri="{BB962C8B-B14F-4D97-AF65-F5344CB8AC3E}">
        <p14:creationId xmlns:p14="http://schemas.microsoft.com/office/powerpoint/2010/main" val="3317693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72" y="1010537"/>
            <a:ext cx="10871529" cy="687634"/>
          </a:xfrm>
          <a:prstGeom prst="rect">
            <a:avLst/>
          </a:prstGeom>
        </p:spPr>
        <p:txBody>
          <a:bodyPr vert="horz" lIns="0" tIns="0" rIns="0" bIns="0" rtlCol="0" anchor="t">
            <a:noAutofit/>
          </a:bodyPr>
          <a:lstStyle/>
          <a:p>
            <a:r>
              <a:rPr lang="en-AU" dirty="0"/>
              <a:t>Click to edit Master title style</a:t>
            </a:r>
            <a:endParaRPr lang="en-US" dirty="0"/>
          </a:p>
        </p:txBody>
      </p:sp>
      <p:sp>
        <p:nvSpPr>
          <p:cNvPr id="3" name="Text Placeholder 2"/>
          <p:cNvSpPr>
            <a:spLocks noGrp="1"/>
          </p:cNvSpPr>
          <p:nvPr>
            <p:ph type="body" idx="1"/>
          </p:nvPr>
        </p:nvSpPr>
        <p:spPr>
          <a:xfrm>
            <a:off x="660072" y="1871498"/>
            <a:ext cx="10871529" cy="4308410"/>
          </a:xfrm>
          <a:prstGeom prst="rect">
            <a:avLst/>
          </a:prstGeom>
        </p:spPr>
        <p:txBody>
          <a:bodyPr vert="horz" lIns="0" tIns="0" rIns="0" bIns="0" rtlCol="0">
            <a:noAutofit/>
          </a:bodyPr>
          <a:lstStyle/>
          <a:p>
            <a:pPr lvl="0"/>
            <a:r>
              <a:rPr lang="en-AU" dirty="0"/>
              <a:t>Click to edit Master text styles</a:t>
            </a:r>
          </a:p>
          <a:p>
            <a:pPr lvl="1"/>
            <a:r>
              <a:rPr lang="en-AU" dirty="0"/>
              <a:t>Second level</a:t>
            </a:r>
          </a:p>
          <a:p>
            <a:pPr lvl="2"/>
            <a:r>
              <a:rPr lang="en-AU" dirty="0"/>
              <a:t>Third level</a:t>
            </a:r>
          </a:p>
        </p:txBody>
      </p:sp>
      <p:sp>
        <p:nvSpPr>
          <p:cNvPr id="4" name="Date Placeholder 3"/>
          <p:cNvSpPr>
            <a:spLocks noGrp="1"/>
          </p:cNvSpPr>
          <p:nvPr>
            <p:ph type="dt" sz="half" idx="2"/>
          </p:nvPr>
        </p:nvSpPr>
        <p:spPr>
          <a:xfrm>
            <a:off x="658813" y="6519864"/>
            <a:ext cx="2743200" cy="201612"/>
          </a:xfrm>
          <a:prstGeom prst="rect">
            <a:avLst/>
          </a:prstGeom>
        </p:spPr>
        <p:txBody>
          <a:bodyPr vert="horz" lIns="0" tIns="0" rIns="0" bIns="0" rtlCol="0" anchor="t" anchorCtr="0"/>
          <a:lstStyle>
            <a:lvl1pPr algn="l">
              <a:defRPr sz="525" b="1" i="0">
                <a:solidFill>
                  <a:schemeClr val="tx2"/>
                </a:solidFill>
                <a:latin typeface="Gotham Narrow Bold" pitchFamily="50" charset="0"/>
                <a:ea typeface="Gotham Narrow Bold" pitchFamily="50" charset="0"/>
                <a:cs typeface="Gotham Narrow Bold" pitchFamily="50" charset="0"/>
              </a:defRPr>
            </a:lvl1pPr>
          </a:lstStyle>
          <a:p>
            <a:fld id="{87226924-25CA-B847-9155-447A84193D08}" type="datetime1">
              <a:rPr lang="en-AU" smtClean="0">
                <a:solidFill>
                  <a:srgbClr val="A31E34"/>
                </a:solidFill>
              </a:rPr>
              <a:t>21/02/2022</a:t>
            </a:fld>
            <a:endParaRPr lang="en-US" dirty="0">
              <a:solidFill>
                <a:srgbClr val="A31E34"/>
              </a:solidFill>
            </a:endParaRPr>
          </a:p>
        </p:txBody>
      </p:sp>
      <p:sp>
        <p:nvSpPr>
          <p:cNvPr id="5" name="Footer Placeholder 4"/>
          <p:cNvSpPr>
            <a:spLocks noGrp="1"/>
          </p:cNvSpPr>
          <p:nvPr>
            <p:ph type="ftr" sz="quarter" idx="3"/>
          </p:nvPr>
        </p:nvSpPr>
        <p:spPr>
          <a:xfrm>
            <a:off x="658813" y="391883"/>
            <a:ext cx="4114800" cy="182562"/>
          </a:xfrm>
          <a:prstGeom prst="rect">
            <a:avLst/>
          </a:prstGeom>
        </p:spPr>
        <p:txBody>
          <a:bodyPr vert="horz" lIns="0" tIns="0" rIns="0" bIns="0" rtlCol="0" anchor="b" anchorCtr="0"/>
          <a:lstStyle>
            <a:lvl1pPr algn="l">
              <a:defRPr lang="en-US" sz="525" b="1" i="0" kern="1200" dirty="0">
                <a:solidFill>
                  <a:schemeClr val="tx2"/>
                </a:solidFill>
                <a:latin typeface="Gotham Narrow Bold" pitchFamily="50" charset="0"/>
                <a:ea typeface="Gotham Narrow Bold" pitchFamily="50" charset="0"/>
                <a:cs typeface="Gotham Narrow Bold" pitchFamily="50" charset="0"/>
              </a:defRPr>
            </a:lvl1pPr>
          </a:lstStyle>
          <a:p>
            <a:endParaRPr lang="en-AU">
              <a:solidFill>
                <a:srgbClr val="A31E34"/>
              </a:solidFill>
            </a:endParaRPr>
          </a:p>
        </p:txBody>
      </p:sp>
      <p:sp>
        <p:nvSpPr>
          <p:cNvPr id="6" name="Slide Number Placeholder 5"/>
          <p:cNvSpPr>
            <a:spLocks noGrp="1"/>
          </p:cNvSpPr>
          <p:nvPr>
            <p:ph type="sldNum" sz="quarter" idx="4"/>
          </p:nvPr>
        </p:nvSpPr>
        <p:spPr>
          <a:xfrm>
            <a:off x="8788400" y="6519865"/>
            <a:ext cx="2743200" cy="201613"/>
          </a:xfrm>
          <a:prstGeom prst="rect">
            <a:avLst/>
          </a:prstGeom>
        </p:spPr>
        <p:txBody>
          <a:bodyPr vert="horz" lIns="0" tIns="0" rIns="0" bIns="0" rtlCol="0" anchor="t" anchorCtr="0"/>
          <a:lstStyle>
            <a:lvl1pPr algn="r">
              <a:defRPr lang="en-US" sz="525" b="1" i="0" kern="1200" smtClean="0">
                <a:solidFill>
                  <a:schemeClr val="tx2"/>
                </a:solidFill>
                <a:latin typeface="Gotham Narrow Book" charset="0"/>
                <a:ea typeface="Gotham Narrow Book" charset="0"/>
                <a:cs typeface="Gotham Narrow Book" charset="0"/>
              </a:defRPr>
            </a:lvl1pPr>
          </a:lstStyle>
          <a:p>
            <a:r>
              <a:rPr>
                <a:solidFill>
                  <a:srgbClr val="A31E34"/>
                </a:solidFill>
              </a:rPr>
              <a:t>PAGE </a:t>
            </a:r>
            <a:fld id="{C9EE3F8F-BFD3-9842-9D76-CADACBFBDD00}" type="slidenum">
              <a:rPr>
                <a:solidFill>
                  <a:srgbClr val="A31E34"/>
                </a:solidFill>
              </a:rPr>
              <a:pPr/>
              <a:t>‹#›</a:t>
            </a:fld>
            <a:endParaRPr dirty="0">
              <a:solidFill>
                <a:srgbClr val="A31E34"/>
              </a:solidFill>
            </a:endParaRPr>
          </a:p>
        </p:txBody>
      </p:sp>
      <p:pic>
        <p:nvPicPr>
          <p:cNvPr id="8" name="Picture 7"/>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9907738" y="391884"/>
            <a:ext cx="1623863" cy="522517"/>
          </a:xfrm>
          <a:prstGeom prst="rect">
            <a:avLst/>
          </a:prstGeom>
        </p:spPr>
      </p:pic>
    </p:spTree>
    <p:extLst>
      <p:ext uri="{BB962C8B-B14F-4D97-AF65-F5344CB8AC3E}">
        <p14:creationId xmlns:p14="http://schemas.microsoft.com/office/powerpoint/2010/main" val="41694515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hf sldNum="0" hdr="0" ftr="0" dt="0"/>
  <p:txStyles>
    <p:titleStyle>
      <a:lvl1pPr algn="l" defTabSz="685800" rtl="0" eaLnBrk="1" latinLnBrk="0" hangingPunct="1">
        <a:lnSpc>
          <a:spcPts val="2025"/>
        </a:lnSpc>
        <a:spcBef>
          <a:spcPct val="0"/>
        </a:spcBef>
        <a:buNone/>
        <a:defRPr sz="1875" kern="1200">
          <a:solidFill>
            <a:schemeClr val="tx2"/>
          </a:solidFill>
          <a:latin typeface="Chronicle Text G1 Bold" pitchFamily="50" charset="0"/>
          <a:ea typeface="+mj-ea"/>
          <a:cs typeface="+mj-cs"/>
        </a:defRPr>
      </a:lvl1pPr>
    </p:titleStyle>
    <p:bodyStyle>
      <a:lvl1pPr marL="0" indent="0" algn="l" defTabSz="685800" rtl="0" eaLnBrk="1" latinLnBrk="0" hangingPunct="1">
        <a:lnSpc>
          <a:spcPts val="1650"/>
        </a:lnSpc>
        <a:spcBef>
          <a:spcPts val="0"/>
        </a:spcBef>
        <a:spcAft>
          <a:spcPts val="975"/>
        </a:spcAft>
        <a:buFont typeface="Arial"/>
        <a:buNone/>
        <a:defRPr sz="1500" kern="1200">
          <a:solidFill>
            <a:schemeClr val="accent1"/>
          </a:solidFill>
          <a:latin typeface="Chronicle Text G1 Bold" pitchFamily="50" charset="0"/>
          <a:ea typeface="+mn-ea"/>
          <a:cs typeface="+mn-cs"/>
        </a:defRPr>
      </a:lvl1pPr>
      <a:lvl2pPr marL="0" indent="0" algn="l" defTabSz="685800" rtl="0" eaLnBrk="1" latinLnBrk="0" hangingPunct="1">
        <a:lnSpc>
          <a:spcPts val="1050"/>
        </a:lnSpc>
        <a:spcBef>
          <a:spcPts val="0"/>
        </a:spcBef>
        <a:buFont typeface="Arial"/>
        <a:buNone/>
        <a:tabLst/>
        <a:defRPr sz="900" b="1" i="0" kern="1200">
          <a:solidFill>
            <a:schemeClr val="tx2"/>
          </a:solidFill>
          <a:latin typeface="Gotham Narrow Bold" pitchFamily="50" charset="0"/>
          <a:ea typeface="Gotham Narrow Bold" pitchFamily="50" charset="0"/>
          <a:cs typeface="Gotham Narrow Bold" pitchFamily="50" charset="0"/>
        </a:defRPr>
      </a:lvl2pPr>
      <a:lvl3pPr marL="8335" indent="0" algn="l" defTabSz="685800" rtl="0" eaLnBrk="1" latinLnBrk="0" hangingPunct="1">
        <a:lnSpc>
          <a:spcPts val="1050"/>
        </a:lnSpc>
        <a:spcBef>
          <a:spcPts val="0"/>
        </a:spcBef>
        <a:spcAft>
          <a:spcPts val="638"/>
        </a:spcAft>
        <a:buFont typeface="Arial"/>
        <a:buNone/>
        <a:tabLst/>
        <a:defRPr sz="900" b="0" i="0" kern="1200">
          <a:solidFill>
            <a:schemeClr val="tx1"/>
          </a:solidFill>
          <a:latin typeface="Gotham Narrow Light" charset="0"/>
          <a:ea typeface="Gotham Narrow Light" charset="0"/>
          <a:cs typeface="Gotham Narrow Light" charset="0"/>
        </a:defRPr>
      </a:lvl3pPr>
      <a:lvl4pPr marL="1028700" indent="0" algn="l" defTabSz="685800" rtl="0" eaLnBrk="1" latinLnBrk="0" hangingPunct="1">
        <a:lnSpc>
          <a:spcPct val="90000"/>
        </a:lnSpc>
        <a:spcBef>
          <a:spcPts val="375"/>
        </a:spcBef>
        <a:buFont typeface="Arial"/>
        <a:buNone/>
        <a:defRPr sz="1350" kern="1200">
          <a:solidFill>
            <a:schemeClr val="tx1"/>
          </a:solidFill>
          <a:latin typeface="Chronicle Text G1 Bold" charset="0"/>
          <a:ea typeface="+mn-ea"/>
          <a:cs typeface="+mn-cs"/>
        </a:defRPr>
      </a:lvl4pPr>
      <a:lvl5pPr marL="1371600" indent="0" algn="l" defTabSz="685800" rtl="0" eaLnBrk="1" latinLnBrk="0" hangingPunct="1">
        <a:lnSpc>
          <a:spcPct val="90000"/>
        </a:lnSpc>
        <a:spcBef>
          <a:spcPts val="375"/>
        </a:spcBef>
        <a:buFont typeface="Arial"/>
        <a:buNone/>
        <a:defRPr sz="1350" kern="1200">
          <a:solidFill>
            <a:schemeClr val="tx1"/>
          </a:solidFill>
          <a:latin typeface="Chronicle Text G1 Bold" charset="0"/>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8">
          <p15:clr>
            <a:srgbClr val="F26B43"/>
          </p15:clr>
        </p15:guide>
        <p15:guide id="2" pos="317">
          <p15:clr>
            <a:srgbClr val="F26B43"/>
          </p15:clr>
        </p15:guide>
        <p15:guide id="3" orient="horz" pos="4107">
          <p15:clr>
            <a:srgbClr val="F26B43"/>
          </p15:clr>
        </p15:guide>
        <p15:guide id="4" orient="horz" pos="640">
          <p15:clr>
            <a:srgbClr val="F26B43"/>
          </p15:clr>
        </p15:guide>
        <p15:guide id="5" pos="5443">
          <p15:clr>
            <a:srgbClr val="F26B43"/>
          </p15:clr>
        </p15:guide>
        <p15:guide id="6" pos="2721">
          <p15:clr>
            <a:srgbClr val="F26B43"/>
          </p15:clr>
        </p15:guide>
        <p15:guide id="7" pos="3039">
          <p15:clr>
            <a:srgbClr val="F26B43"/>
          </p15:clr>
        </p15:guide>
        <p15:guide id="8" orient="horz" pos="3904">
          <p15:clr>
            <a:srgbClr val="F26B43"/>
          </p15:clr>
        </p15:guide>
        <p15:guide id="9" orient="horz" pos="1072">
          <p15:clr>
            <a:srgbClr val="F26B43"/>
          </p15:clr>
        </p15:guide>
        <p15:guide id="10" orient="horz" pos="116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7.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4.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2.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RND0036 General_PowerPoint_Template_WIDE_cov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1172" cy="6858000"/>
          </a:xfrm>
          <a:prstGeom prst="rect">
            <a:avLst/>
          </a:prstGeom>
        </p:spPr>
      </p:pic>
    </p:spTree>
    <p:extLst>
      <p:ext uri="{BB962C8B-B14F-4D97-AF65-F5344CB8AC3E}">
        <p14:creationId xmlns:p14="http://schemas.microsoft.com/office/powerpoint/2010/main" val="3675830192"/>
      </p:ext>
    </p:extLst>
  </p:cSld>
  <p:clrMapOvr>
    <a:masterClrMapping/>
  </p:clrMapOvr>
  <mc:AlternateContent xmlns:mc="http://schemas.openxmlformats.org/markup-compatibility/2006" xmlns:p14="http://schemas.microsoft.com/office/powerpoint/2010/main">
    <mc:Choice Requires="p14">
      <p:transition p14:dur="0" advTm="3360"/>
    </mc:Choice>
    <mc:Fallback xmlns="">
      <p:transition advTm="336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0461F1-C773-4210-B8E3-EEA87B1D6A0D}"/>
              </a:ext>
            </a:extLst>
          </p:cNvPr>
          <p:cNvPicPr>
            <a:picLocks noChangeAspect="1"/>
          </p:cNvPicPr>
          <p:nvPr/>
        </p:nvPicPr>
        <p:blipFill>
          <a:blip r:embed="rId3"/>
          <a:stretch>
            <a:fillRect/>
          </a:stretch>
        </p:blipFill>
        <p:spPr>
          <a:xfrm>
            <a:off x="10335868" y="281803"/>
            <a:ext cx="1539017" cy="602055"/>
          </a:xfrm>
          <a:prstGeom prst="rect">
            <a:avLst/>
          </a:prstGeom>
        </p:spPr>
      </p:pic>
      <p:sp>
        <p:nvSpPr>
          <p:cNvPr id="22" name="TextBox 21">
            <a:extLst>
              <a:ext uri="{FF2B5EF4-FFF2-40B4-BE49-F238E27FC236}">
                <a16:creationId xmlns:a16="http://schemas.microsoft.com/office/drawing/2014/main" id="{C3878F4D-D5A7-CB4D-AB66-60D4F60A5FC9}"/>
              </a:ext>
            </a:extLst>
          </p:cNvPr>
          <p:cNvSpPr txBox="1"/>
          <p:nvPr/>
        </p:nvSpPr>
        <p:spPr>
          <a:xfrm>
            <a:off x="10358821" y="6604340"/>
            <a:ext cx="1493109" cy="80791"/>
          </a:xfrm>
          <a:prstGeom prst="rect">
            <a:avLst/>
          </a:prstGeom>
          <a:noFill/>
        </p:spPr>
        <p:txBody>
          <a:bodyPr wrap="square" lIns="0" tIns="0" rIns="0" bIns="0" rtlCol="0">
            <a:spAutoFit/>
          </a:bodyPr>
          <a:lstStyle/>
          <a:p>
            <a:pPr algn="r"/>
            <a:r>
              <a:rPr lang="en-US" sz="525" dirty="0">
                <a:solidFill>
                  <a:srgbClr val="9D2235"/>
                </a:solidFill>
                <a:latin typeface="Gotham Narrow Bold"/>
                <a:cs typeface="Gotham Narrow Bold"/>
              </a:rPr>
              <a:t>PAGE </a:t>
            </a:r>
            <a:fld id="{0E6898BB-4188-B84E-BD90-47834BDDD16F}" type="slidenum">
              <a:rPr lang="en-US" sz="525">
                <a:solidFill>
                  <a:srgbClr val="9D2235"/>
                </a:solidFill>
                <a:latin typeface="Gotham Narrow Bold"/>
                <a:cs typeface="Gotham Narrow Bold"/>
              </a:rPr>
              <a:t>10</a:t>
            </a:fld>
            <a:endParaRPr lang="en-US" sz="525" dirty="0">
              <a:solidFill>
                <a:srgbClr val="9D2235"/>
              </a:solidFill>
              <a:latin typeface="Gotham Narrow Bold"/>
              <a:cs typeface="Gotham Narrow Bold"/>
            </a:endParaRPr>
          </a:p>
        </p:txBody>
      </p:sp>
      <p:grpSp>
        <p:nvGrpSpPr>
          <p:cNvPr id="7" name="Group 6">
            <a:extLst>
              <a:ext uri="{FF2B5EF4-FFF2-40B4-BE49-F238E27FC236}">
                <a16:creationId xmlns:a16="http://schemas.microsoft.com/office/drawing/2014/main" id="{765776E4-3A5D-CB48-B165-20C91987E997}"/>
              </a:ext>
            </a:extLst>
          </p:cNvPr>
          <p:cNvGrpSpPr/>
          <p:nvPr/>
        </p:nvGrpSpPr>
        <p:grpSpPr>
          <a:xfrm>
            <a:off x="3769966" y="3195289"/>
            <a:ext cx="6453534" cy="933551"/>
            <a:chOff x="4091105" y="3197366"/>
            <a:chExt cx="5754491" cy="933551"/>
          </a:xfrm>
        </p:grpSpPr>
        <p:sp>
          <p:nvSpPr>
            <p:cNvPr id="6" name="TextBox 5">
              <a:extLst>
                <a:ext uri="{FF2B5EF4-FFF2-40B4-BE49-F238E27FC236}">
                  <a16:creationId xmlns:a16="http://schemas.microsoft.com/office/drawing/2014/main" id="{9BDF777A-B7F4-9E40-AC30-8CA1283C699F}"/>
                </a:ext>
              </a:extLst>
            </p:cNvPr>
            <p:cNvSpPr txBox="1"/>
            <p:nvPr/>
          </p:nvSpPr>
          <p:spPr>
            <a:xfrm>
              <a:off x="4091105" y="3197366"/>
              <a:ext cx="511067" cy="369332"/>
            </a:xfrm>
            <a:prstGeom prst="rect">
              <a:avLst/>
            </a:prstGeom>
            <a:solidFill>
              <a:schemeClr val="bg1"/>
            </a:solidFill>
          </p:spPr>
          <p:txBody>
            <a:bodyPr wrap="square" rtlCol="0">
              <a:spAutoFit/>
            </a:bodyPr>
            <a:lstStyle/>
            <a:p>
              <a:endParaRPr lang="en-US" dirty="0"/>
            </a:p>
          </p:txBody>
        </p:sp>
        <p:sp>
          <p:nvSpPr>
            <p:cNvPr id="19" name="TextBox 18">
              <a:extLst>
                <a:ext uri="{FF2B5EF4-FFF2-40B4-BE49-F238E27FC236}">
                  <a16:creationId xmlns:a16="http://schemas.microsoft.com/office/drawing/2014/main" id="{2A15241F-C07A-4844-B072-9B2D5BAA311A}"/>
                </a:ext>
              </a:extLst>
            </p:cNvPr>
            <p:cNvSpPr txBox="1"/>
            <p:nvPr/>
          </p:nvSpPr>
          <p:spPr>
            <a:xfrm>
              <a:off x="9334529" y="3761585"/>
              <a:ext cx="511067" cy="369332"/>
            </a:xfrm>
            <a:prstGeom prst="rect">
              <a:avLst/>
            </a:prstGeom>
            <a:solidFill>
              <a:schemeClr val="bg1"/>
            </a:solidFill>
          </p:spPr>
          <p:txBody>
            <a:bodyPr wrap="square" rtlCol="0">
              <a:spAutoFit/>
            </a:bodyPr>
            <a:lstStyle/>
            <a:p>
              <a:endParaRPr lang="en-US" dirty="0"/>
            </a:p>
          </p:txBody>
        </p:sp>
      </p:grpSp>
      <p:sp>
        <p:nvSpPr>
          <p:cNvPr id="21" name="Google Shape;67;p15">
            <a:extLst>
              <a:ext uri="{FF2B5EF4-FFF2-40B4-BE49-F238E27FC236}">
                <a16:creationId xmlns:a16="http://schemas.microsoft.com/office/drawing/2014/main" id="{CD43DC2D-DF1C-F948-A87C-39C8964F0940}"/>
              </a:ext>
            </a:extLst>
          </p:cNvPr>
          <p:cNvSpPr txBox="1">
            <a:spLocks/>
          </p:cNvSpPr>
          <p:nvPr/>
        </p:nvSpPr>
        <p:spPr>
          <a:xfrm>
            <a:off x="0" y="84413"/>
            <a:ext cx="8950449" cy="57270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dirty="0">
                <a:solidFill>
                  <a:srgbClr val="9D2235"/>
                </a:solidFill>
                <a:latin typeface="Gotham Narrow Book" pitchFamily="2" charset="0"/>
                <a:ea typeface="+mn-ea"/>
                <a:cs typeface="Chronicle Text G1 Bold"/>
              </a:rPr>
              <a:t>Neuron to RC Circuitry </a:t>
            </a:r>
          </a:p>
        </p:txBody>
      </p:sp>
      <p:sp>
        <p:nvSpPr>
          <p:cNvPr id="2" name="TextBox 1">
            <a:extLst>
              <a:ext uri="{FF2B5EF4-FFF2-40B4-BE49-F238E27FC236}">
                <a16:creationId xmlns:a16="http://schemas.microsoft.com/office/drawing/2014/main" id="{B4BAB491-F31C-574D-9706-FA8336156AE7}"/>
              </a:ext>
            </a:extLst>
          </p:cNvPr>
          <p:cNvSpPr txBox="1"/>
          <p:nvPr/>
        </p:nvSpPr>
        <p:spPr>
          <a:xfrm>
            <a:off x="88900" y="3195289"/>
            <a:ext cx="4508500" cy="2189511"/>
          </a:xfrm>
          <a:prstGeom prst="rect">
            <a:avLst/>
          </a:prstGeom>
          <a:solidFill>
            <a:schemeClr val="bg1"/>
          </a:solidFill>
        </p:spPr>
        <p:txBody>
          <a:bodyPr wrap="square" rtlCol="0">
            <a:spAutoFit/>
          </a:bodyPr>
          <a:lstStyle/>
          <a:p>
            <a:endParaRPr lang="en-US" dirty="0"/>
          </a:p>
        </p:txBody>
      </p:sp>
      <p:grpSp>
        <p:nvGrpSpPr>
          <p:cNvPr id="13" name="Group 12">
            <a:extLst>
              <a:ext uri="{FF2B5EF4-FFF2-40B4-BE49-F238E27FC236}">
                <a16:creationId xmlns:a16="http://schemas.microsoft.com/office/drawing/2014/main" id="{A985BBF6-5D99-8142-8545-391CD00D1B77}"/>
              </a:ext>
            </a:extLst>
          </p:cNvPr>
          <p:cNvGrpSpPr/>
          <p:nvPr/>
        </p:nvGrpSpPr>
        <p:grpSpPr>
          <a:xfrm>
            <a:off x="88900" y="1214733"/>
            <a:ext cx="11554874" cy="4330444"/>
            <a:chOff x="0" y="1112808"/>
            <a:chExt cx="11554874" cy="4330444"/>
          </a:xfrm>
        </p:grpSpPr>
        <p:grpSp>
          <p:nvGrpSpPr>
            <p:cNvPr id="10" name="Group 9">
              <a:extLst>
                <a:ext uri="{FF2B5EF4-FFF2-40B4-BE49-F238E27FC236}">
                  <a16:creationId xmlns:a16="http://schemas.microsoft.com/office/drawing/2014/main" id="{78463A89-8C4C-3944-9865-26AD939B3912}"/>
                </a:ext>
              </a:extLst>
            </p:cNvPr>
            <p:cNvGrpSpPr/>
            <p:nvPr/>
          </p:nvGrpSpPr>
          <p:grpSpPr>
            <a:xfrm>
              <a:off x="0" y="1414748"/>
              <a:ext cx="11554874" cy="4028504"/>
              <a:chOff x="0" y="1267860"/>
              <a:chExt cx="11554874" cy="4028504"/>
            </a:xfrm>
          </p:grpSpPr>
          <p:pic>
            <p:nvPicPr>
              <p:cNvPr id="12" name="Picture 11">
                <a:extLst>
                  <a:ext uri="{FF2B5EF4-FFF2-40B4-BE49-F238E27FC236}">
                    <a16:creationId xmlns:a16="http://schemas.microsoft.com/office/drawing/2014/main" id="{F3A19E13-66DF-224C-A2FE-1055D96D175C}"/>
                  </a:ext>
                </a:extLst>
              </p:cNvPr>
              <p:cNvPicPr>
                <a:picLocks noChangeAspect="1"/>
              </p:cNvPicPr>
              <p:nvPr/>
            </p:nvPicPr>
            <p:blipFill rotWithShape="1">
              <a:blip r:embed="rId4">
                <a:extLst>
                  <a:ext uri="{28A0092B-C50C-407E-A947-70E740481C1C}">
                    <a14:useLocalDpi xmlns:a14="http://schemas.microsoft.com/office/drawing/2010/main" val="0"/>
                  </a:ext>
                </a:extLst>
              </a:blip>
              <a:srcRect l="22445" t="24886" r="6911" b="33477"/>
              <a:stretch/>
            </p:blipFill>
            <p:spPr>
              <a:xfrm>
                <a:off x="0" y="1267860"/>
                <a:ext cx="10935826" cy="4028504"/>
              </a:xfrm>
              <a:prstGeom prst="rect">
                <a:avLst/>
              </a:prstGeom>
            </p:spPr>
          </p:pic>
          <p:grpSp>
            <p:nvGrpSpPr>
              <p:cNvPr id="8" name="Group 7">
                <a:extLst>
                  <a:ext uri="{FF2B5EF4-FFF2-40B4-BE49-F238E27FC236}">
                    <a16:creationId xmlns:a16="http://schemas.microsoft.com/office/drawing/2014/main" id="{A9F482D5-F7AA-FF45-9B60-9803B50A2B52}"/>
                  </a:ext>
                </a:extLst>
              </p:cNvPr>
              <p:cNvGrpSpPr/>
              <p:nvPr/>
            </p:nvGrpSpPr>
            <p:grpSpPr>
              <a:xfrm>
                <a:off x="4820932" y="1267860"/>
                <a:ext cx="6733942" cy="3835927"/>
                <a:chOff x="5467913" y="1055720"/>
                <a:chExt cx="6733942" cy="3835927"/>
              </a:xfrm>
            </p:grpSpPr>
            <p:grpSp>
              <p:nvGrpSpPr>
                <p:cNvPr id="4" name="Group 3">
                  <a:extLst>
                    <a:ext uri="{FF2B5EF4-FFF2-40B4-BE49-F238E27FC236}">
                      <a16:creationId xmlns:a16="http://schemas.microsoft.com/office/drawing/2014/main" id="{A8086101-6BC7-D945-A133-478A963DDF04}"/>
                    </a:ext>
                  </a:extLst>
                </p:cNvPr>
                <p:cNvGrpSpPr/>
                <p:nvPr/>
              </p:nvGrpSpPr>
              <p:grpSpPr>
                <a:xfrm>
                  <a:off x="5699042" y="1055720"/>
                  <a:ext cx="6502813" cy="3835927"/>
                  <a:chOff x="4343831" y="1407886"/>
                  <a:chExt cx="6502813" cy="3835927"/>
                </a:xfrm>
              </p:grpSpPr>
              <p:pic>
                <p:nvPicPr>
                  <p:cNvPr id="26" name="Picture 25" descr="Graphical user interface, application&#10;&#10;Description automatically generated">
                    <a:extLst>
                      <a:ext uri="{FF2B5EF4-FFF2-40B4-BE49-F238E27FC236}">
                        <a16:creationId xmlns:a16="http://schemas.microsoft.com/office/drawing/2014/main" id="{63A84DC8-5F10-E84B-8CE2-729DF74F9F99}"/>
                      </a:ext>
                    </a:extLst>
                  </p:cNvPr>
                  <p:cNvPicPr>
                    <a:picLocks noChangeAspect="1"/>
                  </p:cNvPicPr>
                  <p:nvPr/>
                </p:nvPicPr>
                <p:blipFill rotWithShape="1">
                  <a:blip r:embed="rId5">
                    <a:extLst>
                      <a:ext uri="{28A0092B-C50C-407E-A947-70E740481C1C}">
                        <a14:useLocalDpi xmlns:a14="http://schemas.microsoft.com/office/drawing/2010/main" val="0"/>
                      </a:ext>
                    </a:extLst>
                  </a:blip>
                  <a:srcRect l="42853" t="31549" r="12384" b="32593"/>
                  <a:stretch/>
                </p:blipFill>
                <p:spPr>
                  <a:xfrm>
                    <a:off x="4343831" y="1988014"/>
                    <a:ext cx="6502813" cy="3255799"/>
                  </a:xfrm>
                  <a:prstGeom prst="rect">
                    <a:avLst/>
                  </a:prstGeom>
                </p:spPr>
              </p:pic>
              <p:sp>
                <p:nvSpPr>
                  <p:cNvPr id="3" name="TextBox 2">
                    <a:extLst>
                      <a:ext uri="{FF2B5EF4-FFF2-40B4-BE49-F238E27FC236}">
                        <a16:creationId xmlns:a16="http://schemas.microsoft.com/office/drawing/2014/main" id="{A8200E79-8E65-3C44-8358-DD0A029D513C}"/>
                      </a:ext>
                    </a:extLst>
                  </p:cNvPr>
                  <p:cNvSpPr txBox="1"/>
                  <p:nvPr/>
                </p:nvSpPr>
                <p:spPr>
                  <a:xfrm>
                    <a:off x="8019143" y="1407886"/>
                    <a:ext cx="2316725" cy="616857"/>
                  </a:xfrm>
                  <a:prstGeom prst="rect">
                    <a:avLst/>
                  </a:prstGeom>
                  <a:solidFill>
                    <a:schemeClr val="bg1"/>
                  </a:solidFill>
                </p:spPr>
                <p:txBody>
                  <a:bodyPr wrap="square" rtlCol="0">
                    <a:spAutoFit/>
                  </a:bodyPr>
                  <a:lstStyle/>
                  <a:p>
                    <a:endParaRPr lang="en-US" dirty="0"/>
                  </a:p>
                </p:txBody>
              </p:sp>
            </p:grpSp>
            <p:sp>
              <p:nvSpPr>
                <p:cNvPr id="5" name="TextBox 4">
                  <a:extLst>
                    <a:ext uri="{FF2B5EF4-FFF2-40B4-BE49-F238E27FC236}">
                      <a16:creationId xmlns:a16="http://schemas.microsoft.com/office/drawing/2014/main" id="{153C5F44-CD0B-FD43-BE43-6999117A26F3}"/>
                    </a:ext>
                  </a:extLst>
                </p:cNvPr>
                <p:cNvSpPr txBox="1"/>
                <p:nvPr/>
              </p:nvSpPr>
              <p:spPr>
                <a:xfrm>
                  <a:off x="5467913" y="1397067"/>
                  <a:ext cx="1019151" cy="3416320"/>
                </a:xfrm>
                <a:prstGeom prst="rect">
                  <a:avLst/>
                </a:prstGeom>
                <a:solidFill>
                  <a:schemeClr val="bg1"/>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grpSp>
          <p:sp>
            <p:nvSpPr>
              <p:cNvPr id="9" name="TextBox 8">
                <a:extLst>
                  <a:ext uri="{FF2B5EF4-FFF2-40B4-BE49-F238E27FC236}">
                    <a16:creationId xmlns:a16="http://schemas.microsoft.com/office/drawing/2014/main" id="{FCFA2168-3E2E-CE4B-8E49-BAB9432395D0}"/>
                  </a:ext>
                </a:extLst>
              </p:cNvPr>
              <p:cNvSpPr txBox="1"/>
              <p:nvPr/>
            </p:nvSpPr>
            <p:spPr>
              <a:xfrm>
                <a:off x="3856008" y="2389517"/>
                <a:ext cx="1199071" cy="569343"/>
              </a:xfrm>
              <a:prstGeom prst="rect">
                <a:avLst/>
              </a:prstGeom>
              <a:solidFill>
                <a:schemeClr val="bg1"/>
              </a:solidFill>
            </p:spPr>
            <p:txBody>
              <a:bodyPr wrap="square" rtlCol="0">
                <a:spAutoFit/>
              </a:bodyPr>
              <a:lstStyle/>
              <a:p>
                <a:endParaRPr lang="en-US" dirty="0"/>
              </a:p>
            </p:txBody>
          </p:sp>
        </p:grpSp>
        <p:sp>
          <p:nvSpPr>
            <p:cNvPr id="11" name="TextBox 10">
              <a:extLst>
                <a:ext uri="{FF2B5EF4-FFF2-40B4-BE49-F238E27FC236}">
                  <a16:creationId xmlns:a16="http://schemas.microsoft.com/office/drawing/2014/main" id="{3BCC8C7F-FD4C-AA43-9AEE-2EB3A36D136F}"/>
                </a:ext>
              </a:extLst>
            </p:cNvPr>
            <p:cNvSpPr txBox="1"/>
            <p:nvPr/>
          </p:nvSpPr>
          <p:spPr>
            <a:xfrm>
              <a:off x="8212347" y="1112808"/>
              <a:ext cx="3342527" cy="1164566"/>
            </a:xfrm>
            <a:prstGeom prst="rect">
              <a:avLst/>
            </a:prstGeom>
            <a:solidFill>
              <a:schemeClr val="bg1"/>
            </a:solidFill>
          </p:spPr>
          <p:txBody>
            <a:bodyPr wrap="square" rtlCol="0">
              <a:spAutoFit/>
            </a:bodyPr>
            <a:lstStyle/>
            <a:p>
              <a:endParaRPr lang="en-US" dirty="0"/>
            </a:p>
          </p:txBody>
        </p:sp>
      </p:grpSp>
      <p:sp>
        <p:nvSpPr>
          <p:cNvPr id="15" name="TextBox 14">
            <a:extLst>
              <a:ext uri="{FF2B5EF4-FFF2-40B4-BE49-F238E27FC236}">
                <a16:creationId xmlns:a16="http://schemas.microsoft.com/office/drawing/2014/main" id="{89292F13-C9DE-3F42-9E3F-927CAEDE848E}"/>
              </a:ext>
            </a:extLst>
          </p:cNvPr>
          <p:cNvSpPr txBox="1"/>
          <p:nvPr/>
        </p:nvSpPr>
        <p:spPr>
          <a:xfrm>
            <a:off x="7185660" y="5865336"/>
            <a:ext cx="4229100" cy="369332"/>
          </a:xfrm>
          <a:prstGeom prst="rect">
            <a:avLst/>
          </a:prstGeom>
          <a:noFill/>
        </p:spPr>
        <p:txBody>
          <a:bodyPr wrap="square" rtlCol="0">
            <a:spAutoFit/>
          </a:bodyPr>
          <a:lstStyle/>
          <a:p>
            <a:r>
              <a:rPr lang="en-AU" dirty="0"/>
              <a:t>Hodgkin–Huxley model (1952)</a:t>
            </a:r>
          </a:p>
        </p:txBody>
      </p:sp>
      <p:sp>
        <p:nvSpPr>
          <p:cNvPr id="20" name="TextBox 19">
            <a:extLst>
              <a:ext uri="{FF2B5EF4-FFF2-40B4-BE49-F238E27FC236}">
                <a16:creationId xmlns:a16="http://schemas.microsoft.com/office/drawing/2014/main" id="{19804322-F334-8245-B9BF-F301001271FF}"/>
              </a:ext>
            </a:extLst>
          </p:cNvPr>
          <p:cNvSpPr txBox="1"/>
          <p:nvPr/>
        </p:nvSpPr>
        <p:spPr>
          <a:xfrm>
            <a:off x="6318707" y="611764"/>
            <a:ext cx="4377802" cy="1569660"/>
          </a:xfrm>
          <a:prstGeom prst="rect">
            <a:avLst/>
          </a:prstGeom>
          <a:noFill/>
        </p:spPr>
        <p:txBody>
          <a:bodyPr wrap="square" rtlCol="0">
            <a:spAutoFit/>
          </a:bodyPr>
          <a:lstStyle/>
          <a:p>
            <a:pPr algn="ctr"/>
            <a:endParaRPr lang="en-US" sz="2400" dirty="0">
              <a:solidFill>
                <a:schemeClr val="accent2">
                  <a:lumMod val="75000"/>
                </a:schemeClr>
              </a:solidFill>
            </a:endParaRPr>
          </a:p>
          <a:p>
            <a:pPr algn="ctr"/>
            <a:r>
              <a:rPr lang="en-US" sz="2400" dirty="0">
                <a:solidFill>
                  <a:srgbClr val="C00000"/>
                </a:solidFill>
              </a:rPr>
              <a:t>Approximation: All the ion channels are clumped at the same time </a:t>
            </a:r>
          </a:p>
        </p:txBody>
      </p:sp>
    </p:spTree>
    <p:extLst>
      <p:ext uri="{BB962C8B-B14F-4D97-AF65-F5344CB8AC3E}">
        <p14:creationId xmlns:p14="http://schemas.microsoft.com/office/powerpoint/2010/main" val="1819127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3D3A8D2-C0ED-CD40-8FB2-3FDA47A718D4}"/>
              </a:ext>
            </a:extLst>
          </p:cNvPr>
          <p:cNvGrpSpPr/>
          <p:nvPr/>
        </p:nvGrpSpPr>
        <p:grpSpPr>
          <a:xfrm>
            <a:off x="178175" y="784795"/>
            <a:ext cx="10935826" cy="4028504"/>
            <a:chOff x="178175" y="784795"/>
            <a:chExt cx="10935826" cy="4028504"/>
          </a:xfrm>
        </p:grpSpPr>
        <p:pic>
          <p:nvPicPr>
            <p:cNvPr id="13" name="Picture 12">
              <a:extLst>
                <a:ext uri="{FF2B5EF4-FFF2-40B4-BE49-F238E27FC236}">
                  <a16:creationId xmlns:a16="http://schemas.microsoft.com/office/drawing/2014/main" id="{DC787327-0944-8648-AD09-946DAC6957D0}"/>
                </a:ext>
              </a:extLst>
            </p:cNvPr>
            <p:cNvPicPr>
              <a:picLocks noChangeAspect="1"/>
            </p:cNvPicPr>
            <p:nvPr/>
          </p:nvPicPr>
          <p:blipFill rotWithShape="1">
            <a:blip r:embed="rId3">
              <a:extLst>
                <a:ext uri="{28A0092B-C50C-407E-A947-70E740481C1C}">
                  <a14:useLocalDpi xmlns:a14="http://schemas.microsoft.com/office/drawing/2010/main" val="0"/>
                </a:ext>
              </a:extLst>
            </a:blip>
            <a:srcRect l="22445" t="24886" r="6911" b="33477"/>
            <a:stretch/>
          </p:blipFill>
          <p:spPr>
            <a:xfrm>
              <a:off x="178175" y="784795"/>
              <a:ext cx="10935826" cy="4028504"/>
            </a:xfrm>
            <a:prstGeom prst="rect">
              <a:avLst/>
            </a:prstGeom>
          </p:spPr>
        </p:pic>
        <p:sp>
          <p:nvSpPr>
            <p:cNvPr id="2" name="TextBox 1">
              <a:extLst>
                <a:ext uri="{FF2B5EF4-FFF2-40B4-BE49-F238E27FC236}">
                  <a16:creationId xmlns:a16="http://schemas.microsoft.com/office/drawing/2014/main" id="{EC767AC8-8104-9A4A-A740-018C24C5AE28}"/>
                </a:ext>
              </a:extLst>
            </p:cNvPr>
            <p:cNvSpPr txBox="1"/>
            <p:nvPr/>
          </p:nvSpPr>
          <p:spPr>
            <a:xfrm>
              <a:off x="9972900" y="2739860"/>
              <a:ext cx="965394" cy="461665"/>
            </a:xfrm>
            <a:prstGeom prst="rect">
              <a:avLst/>
            </a:prstGeom>
            <a:solidFill>
              <a:schemeClr val="bg1"/>
            </a:solidFill>
          </p:spPr>
          <p:txBody>
            <a:bodyPr wrap="square" rtlCol="0">
              <a:spAutoFit/>
            </a:bodyPr>
            <a:lstStyle/>
            <a:p>
              <a:r>
                <a:rPr lang="en-AU" sz="2400" dirty="0"/>
                <a:t>...</a:t>
              </a:r>
              <a:endParaRPr lang="en-US" sz="2400" dirty="0"/>
            </a:p>
          </p:txBody>
        </p:sp>
        <p:sp>
          <p:nvSpPr>
            <p:cNvPr id="4" name="TextBox 3">
              <a:extLst>
                <a:ext uri="{FF2B5EF4-FFF2-40B4-BE49-F238E27FC236}">
                  <a16:creationId xmlns:a16="http://schemas.microsoft.com/office/drawing/2014/main" id="{016EE32C-6B49-B043-9E28-2FD3DF066C2C}"/>
                </a:ext>
              </a:extLst>
            </p:cNvPr>
            <p:cNvSpPr txBox="1"/>
            <p:nvPr/>
          </p:nvSpPr>
          <p:spPr>
            <a:xfrm>
              <a:off x="9721970" y="2927119"/>
              <a:ext cx="271709" cy="369332"/>
            </a:xfrm>
            <a:prstGeom prst="rect">
              <a:avLst/>
            </a:prstGeom>
            <a:solidFill>
              <a:schemeClr val="bg1"/>
            </a:solidFill>
          </p:spPr>
          <p:txBody>
            <a:bodyPr wrap="square" rtlCol="0">
              <a:spAutoFit/>
            </a:bodyPr>
            <a:lstStyle/>
            <a:p>
              <a:endParaRPr lang="en-US" dirty="0"/>
            </a:p>
          </p:txBody>
        </p:sp>
      </p:grpSp>
      <p:pic>
        <p:nvPicPr>
          <p:cNvPr id="14" name="Picture 13">
            <a:extLst>
              <a:ext uri="{FF2B5EF4-FFF2-40B4-BE49-F238E27FC236}">
                <a16:creationId xmlns:a16="http://schemas.microsoft.com/office/drawing/2014/main" id="{1D0461F1-C773-4210-B8E3-EEA87B1D6A0D}"/>
              </a:ext>
            </a:extLst>
          </p:cNvPr>
          <p:cNvPicPr>
            <a:picLocks noChangeAspect="1"/>
          </p:cNvPicPr>
          <p:nvPr/>
        </p:nvPicPr>
        <p:blipFill>
          <a:blip r:embed="rId4"/>
          <a:stretch>
            <a:fillRect/>
          </a:stretch>
        </p:blipFill>
        <p:spPr>
          <a:xfrm>
            <a:off x="10335868" y="281803"/>
            <a:ext cx="1539017" cy="602055"/>
          </a:xfrm>
          <a:prstGeom prst="rect">
            <a:avLst/>
          </a:prstGeom>
        </p:spPr>
      </p:pic>
      <p:sp>
        <p:nvSpPr>
          <p:cNvPr id="22" name="TextBox 21">
            <a:extLst>
              <a:ext uri="{FF2B5EF4-FFF2-40B4-BE49-F238E27FC236}">
                <a16:creationId xmlns:a16="http://schemas.microsoft.com/office/drawing/2014/main" id="{C3878F4D-D5A7-CB4D-AB66-60D4F60A5FC9}"/>
              </a:ext>
            </a:extLst>
          </p:cNvPr>
          <p:cNvSpPr txBox="1"/>
          <p:nvPr/>
        </p:nvSpPr>
        <p:spPr>
          <a:xfrm>
            <a:off x="10358821" y="6604340"/>
            <a:ext cx="1493109" cy="80791"/>
          </a:xfrm>
          <a:prstGeom prst="rect">
            <a:avLst/>
          </a:prstGeom>
          <a:noFill/>
        </p:spPr>
        <p:txBody>
          <a:bodyPr wrap="square" lIns="0" tIns="0" rIns="0" bIns="0" rtlCol="0">
            <a:spAutoFit/>
          </a:bodyPr>
          <a:lstStyle/>
          <a:p>
            <a:pPr algn="r"/>
            <a:r>
              <a:rPr lang="en-US" sz="525" dirty="0">
                <a:solidFill>
                  <a:srgbClr val="9D2235"/>
                </a:solidFill>
                <a:latin typeface="Gotham Narrow Bold"/>
                <a:cs typeface="Gotham Narrow Bold"/>
              </a:rPr>
              <a:t>PAGE </a:t>
            </a:r>
            <a:fld id="{0E6898BB-4188-B84E-BD90-47834BDDD16F}" type="slidenum">
              <a:rPr lang="en-US" sz="525">
                <a:solidFill>
                  <a:srgbClr val="9D2235"/>
                </a:solidFill>
                <a:latin typeface="Gotham Narrow Bold"/>
                <a:cs typeface="Gotham Narrow Bold"/>
              </a:rPr>
              <a:t>11</a:t>
            </a:fld>
            <a:endParaRPr lang="en-US" sz="525" dirty="0">
              <a:solidFill>
                <a:srgbClr val="9D2235"/>
              </a:solidFill>
              <a:latin typeface="Gotham Narrow Bold"/>
              <a:cs typeface="Gotham Narrow Bold"/>
            </a:endParaRPr>
          </a:p>
        </p:txBody>
      </p:sp>
      <p:sp>
        <p:nvSpPr>
          <p:cNvPr id="11" name="Google Shape;67;p15">
            <a:extLst>
              <a:ext uri="{FF2B5EF4-FFF2-40B4-BE49-F238E27FC236}">
                <a16:creationId xmlns:a16="http://schemas.microsoft.com/office/drawing/2014/main" id="{517393EA-2C60-944F-9AA6-237723B0CB11}"/>
              </a:ext>
            </a:extLst>
          </p:cNvPr>
          <p:cNvSpPr txBox="1">
            <a:spLocks noGrp="1"/>
          </p:cNvSpPr>
          <p:nvPr>
            <p:ph type="title"/>
          </p:nvPr>
        </p:nvSpPr>
        <p:spPr>
          <a:xfrm>
            <a:off x="155972" y="161295"/>
            <a:ext cx="8950449" cy="572700"/>
          </a:xfrm>
          <a:prstGeom prst="rect">
            <a:avLst/>
          </a:prstGeom>
        </p:spPr>
        <p:txBody>
          <a:bodyPr spcFirstLastPara="1" wrap="square" lIns="91425" tIns="91425" rIns="91425" bIns="91425" anchor="t" anchorCtr="0">
            <a:noAutofit/>
          </a:bodyPr>
          <a:lstStyle/>
          <a:p>
            <a:pPr lvl="0">
              <a:spcBef>
                <a:spcPts val="0"/>
              </a:spcBef>
            </a:pPr>
            <a:r>
              <a:rPr lang="en-US" dirty="0">
                <a:solidFill>
                  <a:srgbClr val="9D2235"/>
                </a:solidFill>
                <a:latin typeface="Gotham Narrow Book" pitchFamily="2" charset="0"/>
                <a:ea typeface="+mn-ea"/>
                <a:cs typeface="Chronicle Text G1 Bold"/>
              </a:rPr>
              <a:t>Neuron to RC </a:t>
            </a:r>
            <a:r>
              <a:rPr lang="en-AU" dirty="0">
                <a:solidFill>
                  <a:srgbClr val="9D2235"/>
                </a:solidFill>
                <a:latin typeface="Gotham Narrow Book" pitchFamily="2" charset="0"/>
                <a:ea typeface="+mn-ea"/>
                <a:cs typeface="Chronicle Text G1 Bold"/>
              </a:rPr>
              <a:t>Circuitry</a:t>
            </a:r>
            <a:r>
              <a:rPr lang="en-US" dirty="0">
                <a:solidFill>
                  <a:srgbClr val="9D2235"/>
                </a:solidFill>
                <a:latin typeface="Gotham Narrow Book" pitchFamily="2" charset="0"/>
                <a:ea typeface="+mn-ea"/>
                <a:cs typeface="Chronicle Text G1 Bold"/>
              </a:rPr>
              <a:t> </a:t>
            </a:r>
            <a:endParaRPr dirty="0">
              <a:solidFill>
                <a:srgbClr val="9D2235"/>
              </a:solidFill>
              <a:latin typeface="Gotham Narrow Book" pitchFamily="2" charset="0"/>
              <a:ea typeface="+mn-ea"/>
              <a:cs typeface="Chronicle Text G1 Bold"/>
            </a:endParaRPr>
          </a:p>
        </p:txBody>
      </p:sp>
      <p:pic>
        <p:nvPicPr>
          <p:cNvPr id="15" name="Picture 14" descr="Graphical user interface, application&#10;&#10;Description automatically generated">
            <a:extLst>
              <a:ext uri="{FF2B5EF4-FFF2-40B4-BE49-F238E27FC236}">
                <a16:creationId xmlns:a16="http://schemas.microsoft.com/office/drawing/2014/main" id="{0D782636-37EF-F241-8167-F60A8AE472A8}"/>
              </a:ext>
            </a:extLst>
          </p:cNvPr>
          <p:cNvPicPr>
            <a:picLocks noChangeAspect="1"/>
          </p:cNvPicPr>
          <p:nvPr/>
        </p:nvPicPr>
        <p:blipFill rotWithShape="1">
          <a:blip r:embed="rId5">
            <a:extLst>
              <a:ext uri="{28A0092B-C50C-407E-A947-70E740481C1C}">
                <a14:useLocalDpi xmlns:a14="http://schemas.microsoft.com/office/drawing/2010/main" val="0"/>
              </a:ext>
            </a:extLst>
          </a:blip>
          <a:srcRect l="47677" t="49783" r="12385" b="32593"/>
          <a:stretch/>
        </p:blipFill>
        <p:spPr>
          <a:xfrm>
            <a:off x="4970926" y="3383559"/>
            <a:ext cx="5801968" cy="160020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27604BF-4945-4642-B0B6-D3709A6566A1}"/>
                  </a:ext>
                </a:extLst>
              </p:cNvPr>
              <p:cNvSpPr txBox="1"/>
              <p:nvPr/>
            </p:nvSpPr>
            <p:spPr>
              <a:xfrm>
                <a:off x="628772" y="5795433"/>
                <a:ext cx="11223158" cy="901272"/>
              </a:xfrm>
              <a:prstGeom prst="rect">
                <a:avLst/>
              </a:prstGeom>
              <a:noFill/>
            </p:spPr>
            <p:txBody>
              <a:bodyPr wrap="square" lIns="0" tIns="0" rIns="0" bIns="0" rtlCol="0">
                <a:spAutoFit/>
              </a:bodyPr>
              <a:lstStyle/>
              <a:p>
                <a:r>
                  <a:rPr lang="en-AU" sz="2400" dirty="0"/>
                  <a:t>	 </a:t>
                </a:r>
                <a14:m>
                  <m:oMath xmlns:m="http://schemas.openxmlformats.org/officeDocument/2006/math">
                    <m:r>
                      <a:rPr lang="en-AU" sz="2400" i="1">
                        <a:latin typeface="Cambria Math" panose="02040503050406030204" pitchFamily="18" charset="0"/>
                      </a:rPr>
                      <m:t>=</m:t>
                    </m:r>
                    <m:sSub>
                      <m:sSubPr>
                        <m:ctrlPr>
                          <a:rPr lang="en-AU" sz="2400" i="1" dirty="0">
                            <a:latin typeface="Cambria Math" panose="02040503050406030204" pitchFamily="18" charset="0"/>
                          </a:rPr>
                        </m:ctrlPr>
                      </m:sSubPr>
                      <m:e>
                        <m:r>
                          <a:rPr lang="en-AU" sz="2400" b="0" i="1" dirty="0" smtClean="0">
                            <a:latin typeface="Cambria Math" panose="02040503050406030204" pitchFamily="18" charset="0"/>
                          </a:rPr>
                          <m:t>𝐶</m:t>
                        </m:r>
                      </m:e>
                      <m:sub>
                        <m:r>
                          <a:rPr lang="en-AU" sz="2400" b="0" i="1" dirty="0" smtClean="0">
                            <a:latin typeface="Cambria Math" panose="02040503050406030204" pitchFamily="18" charset="0"/>
                          </a:rPr>
                          <m:t>𝑚</m:t>
                        </m:r>
                      </m:sub>
                    </m:sSub>
                    <m:f>
                      <m:fPr>
                        <m:ctrlPr>
                          <a:rPr lang="en-AU" sz="2400" b="0" i="1" smtClean="0">
                            <a:latin typeface="Cambria Math" panose="02040503050406030204" pitchFamily="18" charset="0"/>
                          </a:rPr>
                        </m:ctrlPr>
                      </m:fPr>
                      <m:num>
                        <m:r>
                          <a:rPr lang="en-AU" sz="2400" b="0" i="1" smtClean="0">
                            <a:latin typeface="Cambria Math" panose="02040503050406030204" pitchFamily="18" charset="0"/>
                          </a:rPr>
                          <m:t>𝑑𝑉</m:t>
                        </m:r>
                      </m:num>
                      <m:den>
                        <m:r>
                          <a:rPr lang="en-AU" sz="2400" b="0" i="1" smtClean="0">
                            <a:latin typeface="Cambria Math" panose="02040503050406030204" pitchFamily="18" charset="0"/>
                          </a:rPr>
                          <m:t>𝑑𝑡</m:t>
                        </m:r>
                      </m:den>
                    </m:f>
                  </m:oMath>
                </a14:m>
                <a:r>
                  <a:rPr lang="en-US" sz="2400" dirty="0"/>
                  <a:t> +</a:t>
                </a:r>
                <a14:m>
                  <m:oMath xmlns:m="http://schemas.openxmlformats.org/officeDocument/2006/math">
                    <m:sSub>
                      <m:sSubPr>
                        <m:ctrlPr>
                          <a:rPr lang="en-US" sz="2400" i="1" dirty="0">
                            <a:latin typeface="Cambria Math" panose="02040503050406030204" pitchFamily="18" charset="0"/>
                          </a:rPr>
                        </m:ctrlPr>
                      </m:sSubPr>
                      <m:e>
                        <m:r>
                          <a:rPr lang="en-AU" sz="2400" i="1" dirty="0">
                            <a:latin typeface="Cambria Math" panose="02040503050406030204" pitchFamily="18" charset="0"/>
                          </a:rPr>
                          <m:t>𝑔</m:t>
                        </m:r>
                      </m:e>
                      <m:sub>
                        <m:r>
                          <a:rPr lang="en-AU" sz="2400" i="1" dirty="0">
                            <a:latin typeface="Cambria Math" panose="02040503050406030204" pitchFamily="18" charset="0"/>
                          </a:rPr>
                          <m:t>𝐿</m:t>
                        </m:r>
                      </m:sub>
                    </m:sSub>
                    <m:d>
                      <m:dPr>
                        <m:ctrlPr>
                          <a:rPr lang="en-AU" sz="2400" i="1" dirty="0">
                            <a:latin typeface="Cambria Math" panose="02040503050406030204" pitchFamily="18" charset="0"/>
                          </a:rPr>
                        </m:ctrlPr>
                      </m:dPr>
                      <m:e>
                        <m:r>
                          <a:rPr lang="en-AU" sz="2400" i="1" dirty="0" smtClean="0">
                            <a:latin typeface="Cambria Math" panose="02040503050406030204" pitchFamily="18" charset="0"/>
                          </a:rPr>
                          <m:t>𝑉</m:t>
                        </m:r>
                        <m:r>
                          <a:rPr lang="en-AU" sz="2400" i="1" dirty="0">
                            <a:latin typeface="Cambria Math" panose="02040503050406030204" pitchFamily="18" charset="0"/>
                          </a:rPr>
                          <m:t>−</m:t>
                        </m:r>
                        <m:sSub>
                          <m:sSubPr>
                            <m:ctrlPr>
                              <a:rPr lang="en-AU" sz="2400" i="1" dirty="0">
                                <a:latin typeface="Cambria Math" panose="02040503050406030204" pitchFamily="18" charset="0"/>
                              </a:rPr>
                            </m:ctrlPr>
                          </m:sSubPr>
                          <m:e>
                            <m:r>
                              <a:rPr lang="en-AU" sz="2400" i="1" dirty="0">
                                <a:latin typeface="Cambria Math" panose="02040503050406030204" pitchFamily="18" charset="0"/>
                              </a:rPr>
                              <m:t>𝐸</m:t>
                            </m:r>
                          </m:e>
                          <m:sub>
                            <m:r>
                              <a:rPr lang="en-AU" sz="2400" i="1" dirty="0">
                                <a:latin typeface="Cambria Math" panose="02040503050406030204" pitchFamily="18" charset="0"/>
                              </a:rPr>
                              <m:t>𝐿</m:t>
                            </m:r>
                          </m:sub>
                        </m:sSub>
                      </m:e>
                    </m:d>
                    <m:r>
                      <a:rPr lang="en-AU" sz="2400" i="1" dirty="0">
                        <a:latin typeface="Cambria Math" panose="02040503050406030204" pitchFamily="18" charset="0"/>
                      </a:rPr>
                      <m:t>+</m:t>
                    </m:r>
                    <m:sSub>
                      <m:sSubPr>
                        <m:ctrlPr>
                          <a:rPr lang="en-AU" sz="2400" i="1">
                            <a:latin typeface="Cambria Math" panose="02040503050406030204" pitchFamily="18" charset="0"/>
                          </a:rPr>
                        </m:ctrlPr>
                      </m:sSubPr>
                      <m:e>
                        <m:r>
                          <a:rPr lang="en-GB" sz="2400" i="1">
                            <a:latin typeface="Cambria Math" panose="02040503050406030204" pitchFamily="18" charset="0"/>
                          </a:rPr>
                          <m:t>𝑔</m:t>
                        </m:r>
                      </m:e>
                      <m:sub>
                        <m:sSub>
                          <m:sSubPr>
                            <m:ctrlPr>
                              <a:rPr lang="en-AU" sz="2400" i="1">
                                <a:latin typeface="Cambria Math" panose="02040503050406030204" pitchFamily="18" charset="0"/>
                              </a:rPr>
                            </m:ctrlPr>
                          </m:sSubPr>
                          <m:e>
                            <m:r>
                              <a:rPr lang="en-GB" sz="2400" i="1">
                                <a:latin typeface="Cambria Math" panose="02040503050406030204" pitchFamily="18" charset="0"/>
                              </a:rPr>
                              <m:t>𝑁</m:t>
                            </m:r>
                          </m:e>
                          <m:sub>
                            <m:r>
                              <a:rPr lang="en-GB" sz="2400" i="1">
                                <a:latin typeface="Cambria Math" panose="02040503050406030204" pitchFamily="18" charset="0"/>
                              </a:rPr>
                              <m:t>𝑎</m:t>
                            </m:r>
                          </m:sub>
                        </m:sSub>
                      </m:sub>
                    </m:sSub>
                    <m:sSup>
                      <m:sSupPr>
                        <m:ctrlPr>
                          <a:rPr lang="en-AU" sz="2400" i="1">
                            <a:latin typeface="Cambria Math" panose="02040503050406030204" pitchFamily="18" charset="0"/>
                          </a:rPr>
                        </m:ctrlPr>
                      </m:sSupPr>
                      <m:e>
                        <m:r>
                          <a:rPr lang="en-GB" sz="2400" i="1">
                            <a:latin typeface="Cambria Math" panose="02040503050406030204" pitchFamily="18" charset="0"/>
                          </a:rPr>
                          <m:t>𝑚</m:t>
                        </m:r>
                      </m:e>
                      <m:sup>
                        <m:r>
                          <a:rPr lang="en-GB" sz="2400" i="1">
                            <a:latin typeface="Cambria Math" panose="02040503050406030204" pitchFamily="18" charset="0"/>
                          </a:rPr>
                          <m:t>3</m:t>
                        </m:r>
                      </m:sup>
                    </m:sSup>
                    <m:r>
                      <a:rPr lang="en-GB" sz="2400" i="1">
                        <a:latin typeface="Cambria Math" panose="02040503050406030204" pitchFamily="18" charset="0"/>
                      </a:rPr>
                      <m:t>h</m:t>
                    </m:r>
                    <m:d>
                      <m:dPr>
                        <m:ctrlPr>
                          <a:rPr lang="en-AU" sz="2400" i="1">
                            <a:latin typeface="Cambria Math" panose="02040503050406030204" pitchFamily="18" charset="0"/>
                          </a:rPr>
                        </m:ctrlPr>
                      </m:dPr>
                      <m:e>
                        <m:r>
                          <a:rPr lang="en-AU" sz="2400" i="1" dirty="0">
                            <a:latin typeface="Cambria Math" panose="02040503050406030204" pitchFamily="18" charset="0"/>
                          </a:rPr>
                          <m:t>𝑉</m:t>
                        </m:r>
                        <m:r>
                          <a:rPr lang="en-GB" sz="2400" i="1">
                            <a:latin typeface="Cambria Math" panose="02040503050406030204" pitchFamily="18" charset="0"/>
                          </a:rPr>
                          <m:t>−</m:t>
                        </m:r>
                        <m:sSub>
                          <m:sSubPr>
                            <m:ctrlPr>
                              <a:rPr lang="en-AU" sz="2400" i="1">
                                <a:latin typeface="Cambria Math" panose="02040503050406030204" pitchFamily="18" charset="0"/>
                              </a:rPr>
                            </m:ctrlPr>
                          </m:sSubPr>
                          <m:e>
                            <m:r>
                              <a:rPr lang="en-GB" sz="2400" i="1">
                                <a:latin typeface="Cambria Math" panose="02040503050406030204" pitchFamily="18" charset="0"/>
                              </a:rPr>
                              <m:t>𝐸</m:t>
                            </m:r>
                          </m:e>
                          <m:sub>
                            <m:sSub>
                              <m:sSubPr>
                                <m:ctrlPr>
                                  <a:rPr lang="en-AU" sz="2400" i="1">
                                    <a:latin typeface="Cambria Math" panose="02040503050406030204" pitchFamily="18" charset="0"/>
                                  </a:rPr>
                                </m:ctrlPr>
                              </m:sSubPr>
                              <m:e>
                                <m:r>
                                  <a:rPr lang="en-GB" sz="2400" i="1">
                                    <a:latin typeface="Cambria Math" panose="02040503050406030204" pitchFamily="18" charset="0"/>
                                  </a:rPr>
                                  <m:t>𝑁</m:t>
                                </m:r>
                              </m:e>
                              <m:sub>
                                <m:r>
                                  <a:rPr lang="en-GB" sz="2400" i="1">
                                    <a:latin typeface="Cambria Math" panose="02040503050406030204" pitchFamily="18" charset="0"/>
                                  </a:rPr>
                                  <m:t>𝑎</m:t>
                                </m:r>
                              </m:sub>
                            </m:sSub>
                          </m:sub>
                        </m:sSub>
                      </m:e>
                    </m:d>
                    <m:r>
                      <a:rPr lang="en-AU" sz="2400" i="1" dirty="0">
                        <a:latin typeface="Cambria Math" panose="02040503050406030204" pitchFamily="18" charset="0"/>
                      </a:rPr>
                      <m:t>+</m:t>
                    </m:r>
                    <m:sSub>
                      <m:sSubPr>
                        <m:ctrlPr>
                          <a:rPr lang="en-AU" sz="2400" i="1">
                            <a:latin typeface="Cambria Math" panose="02040503050406030204" pitchFamily="18" charset="0"/>
                          </a:rPr>
                        </m:ctrlPr>
                      </m:sSubPr>
                      <m:e>
                        <m:r>
                          <a:rPr lang="en-GB" sz="2400" i="1">
                            <a:latin typeface="Cambria Math" panose="02040503050406030204" pitchFamily="18" charset="0"/>
                          </a:rPr>
                          <m:t>𝑔</m:t>
                        </m:r>
                      </m:e>
                      <m:sub>
                        <m:r>
                          <a:rPr lang="en-GB" sz="2400" i="1">
                            <a:latin typeface="Cambria Math" panose="02040503050406030204" pitchFamily="18" charset="0"/>
                          </a:rPr>
                          <m:t>𝐾</m:t>
                        </m:r>
                      </m:sub>
                    </m:sSub>
                    <m:sSup>
                      <m:sSupPr>
                        <m:ctrlPr>
                          <a:rPr lang="en-AU" sz="2400" i="1">
                            <a:latin typeface="Cambria Math" panose="02040503050406030204" pitchFamily="18" charset="0"/>
                          </a:rPr>
                        </m:ctrlPr>
                      </m:sSupPr>
                      <m:e>
                        <m:r>
                          <a:rPr lang="en-GB" sz="2400" i="1">
                            <a:latin typeface="Cambria Math" panose="02040503050406030204" pitchFamily="18" charset="0"/>
                          </a:rPr>
                          <m:t>𝑛</m:t>
                        </m:r>
                      </m:e>
                      <m:sup>
                        <m:r>
                          <a:rPr lang="en-GB" sz="2400" i="1">
                            <a:latin typeface="Cambria Math" panose="02040503050406030204" pitchFamily="18" charset="0"/>
                          </a:rPr>
                          <m:t>4</m:t>
                        </m:r>
                      </m:sup>
                    </m:sSup>
                    <m:d>
                      <m:dPr>
                        <m:ctrlPr>
                          <a:rPr lang="en-AU" sz="2400" i="1">
                            <a:latin typeface="Cambria Math" panose="02040503050406030204" pitchFamily="18" charset="0"/>
                          </a:rPr>
                        </m:ctrlPr>
                      </m:dPr>
                      <m:e>
                        <m:r>
                          <a:rPr lang="en-AU" sz="2400" i="1" dirty="0">
                            <a:latin typeface="Cambria Math" panose="02040503050406030204" pitchFamily="18" charset="0"/>
                          </a:rPr>
                          <m:t>𝑉</m:t>
                        </m:r>
                        <m:r>
                          <a:rPr lang="en-GB" sz="2400" i="1">
                            <a:latin typeface="Cambria Math" panose="02040503050406030204" pitchFamily="18" charset="0"/>
                          </a:rPr>
                          <m:t>−</m:t>
                        </m:r>
                        <m:sSub>
                          <m:sSubPr>
                            <m:ctrlPr>
                              <a:rPr lang="en-AU" sz="2400" i="1">
                                <a:latin typeface="Cambria Math" panose="02040503050406030204" pitchFamily="18" charset="0"/>
                              </a:rPr>
                            </m:ctrlPr>
                          </m:sSubPr>
                          <m:e>
                            <m:r>
                              <a:rPr lang="en-GB" sz="2400" i="1">
                                <a:latin typeface="Cambria Math" panose="02040503050406030204" pitchFamily="18" charset="0"/>
                              </a:rPr>
                              <m:t>𝐸</m:t>
                            </m:r>
                          </m:e>
                          <m:sub>
                            <m:r>
                              <a:rPr lang="en-GB" sz="2400" i="1">
                                <a:latin typeface="Cambria Math" panose="02040503050406030204" pitchFamily="18" charset="0"/>
                              </a:rPr>
                              <m:t>𝐾</m:t>
                            </m:r>
                          </m:sub>
                        </m:sSub>
                      </m:e>
                    </m:d>
                  </m:oMath>
                </a14:m>
                <a:r>
                  <a:rPr lang="en-US" sz="2400" i="1" dirty="0">
                    <a:latin typeface="Cambria Math" panose="02040503050406030204" pitchFamily="18" charset="0"/>
                  </a:rPr>
                  <a:t> </a:t>
                </a:r>
                <a14:m>
                  <m:oMath xmlns:m="http://schemas.openxmlformats.org/officeDocument/2006/math">
                    <m:r>
                      <a:rPr lang="en-AU" sz="2400" i="1" dirty="0">
                        <a:latin typeface="Cambria Math" panose="02040503050406030204" pitchFamily="18" charset="0"/>
                      </a:rPr>
                      <m:t>+</m:t>
                    </m:r>
                    <m:r>
                      <a:rPr lang="en-AU" sz="2400" b="0" i="1" dirty="0" smtClean="0">
                        <a:latin typeface="Cambria Math" panose="02040503050406030204" pitchFamily="18" charset="0"/>
                      </a:rPr>
                      <m:t> . . .</m:t>
                    </m:r>
                  </m:oMath>
                </a14:m>
                <a:endParaRPr lang="en-AU" sz="2400" b="0" i="1" dirty="0">
                  <a:latin typeface="Cambria Math" panose="02040503050406030204" pitchFamily="18" charset="0"/>
                </a:endParaRPr>
              </a:p>
              <a:p>
                <a:endParaRPr lang="en-AU" sz="2400" b="0" i="1" dirty="0">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C27604BF-4945-4642-B0B6-D3709A6566A1}"/>
                  </a:ext>
                </a:extLst>
              </p:cNvPr>
              <p:cNvSpPr txBox="1">
                <a:spLocks noRot="1" noChangeAspect="1" noMove="1" noResize="1" noEditPoints="1" noAdjustHandles="1" noChangeArrowheads="1" noChangeShapeType="1" noTextEdit="1"/>
              </p:cNvSpPr>
              <p:nvPr/>
            </p:nvSpPr>
            <p:spPr>
              <a:xfrm>
                <a:off x="628772" y="5795433"/>
                <a:ext cx="11223158" cy="90127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433CEF-07AD-D948-A492-666E5AD439C7}"/>
                  </a:ext>
                </a:extLst>
              </p:cNvPr>
              <p:cNvSpPr txBox="1"/>
              <p:nvPr/>
            </p:nvSpPr>
            <p:spPr>
              <a:xfrm>
                <a:off x="1082659" y="5069443"/>
                <a:ext cx="8911020" cy="901272"/>
              </a:xfrm>
              <a:prstGeom prst="rect">
                <a:avLst/>
              </a:prstGeom>
              <a:noFill/>
            </p:spPr>
            <p:txBody>
              <a:bodyPr wrap="square" lIns="0" tIns="0" rIns="0" bIns="0" rtlCol="0">
                <a:spAutoFit/>
              </a:bodyPr>
              <a:lstStyle/>
              <a:p>
                <a14:m>
                  <m:oMath xmlns:m="http://schemas.openxmlformats.org/officeDocument/2006/math">
                    <m:r>
                      <a:rPr lang="en-AU" sz="2400" i="1" smtClean="0">
                        <a:latin typeface="Cambria Math" panose="02040503050406030204" pitchFamily="18" charset="0"/>
                      </a:rPr>
                      <m:t>𝐼</m:t>
                    </m:r>
                    <m:r>
                      <a:rPr lang="en-AU" sz="2400" b="0" i="1" smtClean="0">
                        <a:latin typeface="Cambria Math" panose="02040503050406030204" pitchFamily="18" charset="0"/>
                      </a:rPr>
                      <m:t>[</m:t>
                    </m:r>
                    <m:r>
                      <a:rPr lang="en-AU" sz="2400" b="0" i="1" smtClean="0">
                        <a:latin typeface="Cambria Math" panose="02040503050406030204" pitchFamily="18" charset="0"/>
                      </a:rPr>
                      <m:t>𝑡</m:t>
                    </m:r>
                    <m:r>
                      <a:rPr lang="en-AU" sz="2400" b="0" i="1" smtClean="0">
                        <a:latin typeface="Cambria Math" panose="02040503050406030204" pitchFamily="18" charset="0"/>
                      </a:rPr>
                      <m:t>] =</m:t>
                    </m:r>
                    <m:sSub>
                      <m:sSubPr>
                        <m:ctrlPr>
                          <a:rPr lang="en-AU" sz="2400" i="1" dirty="0">
                            <a:latin typeface="Cambria Math" panose="02040503050406030204" pitchFamily="18" charset="0"/>
                          </a:rPr>
                        </m:ctrlPr>
                      </m:sSubPr>
                      <m:e>
                        <m:r>
                          <a:rPr lang="en-AU" sz="2400" b="0" i="1" dirty="0" smtClean="0">
                            <a:latin typeface="Cambria Math" panose="02040503050406030204" pitchFamily="18" charset="0"/>
                          </a:rPr>
                          <m:t>𝐶</m:t>
                        </m:r>
                      </m:e>
                      <m:sub>
                        <m:r>
                          <a:rPr lang="en-AU" sz="2400" b="0" i="1" dirty="0" smtClean="0">
                            <a:latin typeface="Cambria Math" panose="02040503050406030204" pitchFamily="18" charset="0"/>
                          </a:rPr>
                          <m:t>𝑚</m:t>
                        </m:r>
                      </m:sub>
                    </m:sSub>
                    <m:f>
                      <m:fPr>
                        <m:ctrlPr>
                          <a:rPr lang="en-AU" sz="2400" b="0" i="1" smtClean="0">
                            <a:latin typeface="Cambria Math" panose="02040503050406030204" pitchFamily="18" charset="0"/>
                          </a:rPr>
                        </m:ctrlPr>
                      </m:fPr>
                      <m:num>
                        <m:r>
                          <a:rPr lang="en-AU" sz="2400" b="0" i="1" smtClean="0">
                            <a:latin typeface="Cambria Math" panose="02040503050406030204" pitchFamily="18" charset="0"/>
                          </a:rPr>
                          <m:t>𝑑𝑉</m:t>
                        </m:r>
                      </m:num>
                      <m:den>
                        <m:r>
                          <a:rPr lang="en-AU" sz="2400" b="0" i="1" smtClean="0">
                            <a:latin typeface="Cambria Math" panose="02040503050406030204" pitchFamily="18" charset="0"/>
                          </a:rPr>
                          <m:t>𝑑𝑡</m:t>
                        </m:r>
                      </m:den>
                    </m:f>
                  </m:oMath>
                </a14:m>
                <a:r>
                  <a:rPr lang="en-US" sz="2400" dirty="0"/>
                  <a:t> +</a:t>
                </a:r>
                <a14:m>
                  <m:oMath xmlns:m="http://schemas.openxmlformats.org/officeDocument/2006/math">
                    <m:sSub>
                      <m:sSubPr>
                        <m:ctrlPr>
                          <a:rPr lang="en-US" sz="2400" i="1" dirty="0" smtClean="0">
                            <a:latin typeface="Cambria Math" panose="02040503050406030204" pitchFamily="18" charset="0"/>
                          </a:rPr>
                        </m:ctrlPr>
                      </m:sSubPr>
                      <m:e>
                        <m:r>
                          <a:rPr lang="en-AU" sz="2400" b="0" i="1" dirty="0" smtClean="0">
                            <a:latin typeface="Cambria Math" panose="02040503050406030204" pitchFamily="18" charset="0"/>
                          </a:rPr>
                          <m:t>𝑔</m:t>
                        </m:r>
                      </m:e>
                      <m:sub>
                        <m:r>
                          <a:rPr lang="en-AU" sz="2400" b="0" i="1" dirty="0" smtClean="0">
                            <a:latin typeface="Cambria Math" panose="02040503050406030204" pitchFamily="18" charset="0"/>
                          </a:rPr>
                          <m:t>𝐿</m:t>
                        </m:r>
                      </m:sub>
                    </m:sSub>
                    <m:d>
                      <m:dPr>
                        <m:ctrlPr>
                          <a:rPr lang="en-AU" sz="2400" b="0" i="1" dirty="0" smtClean="0">
                            <a:latin typeface="Cambria Math" panose="02040503050406030204" pitchFamily="18" charset="0"/>
                          </a:rPr>
                        </m:ctrlPr>
                      </m:dPr>
                      <m:e>
                        <m:r>
                          <a:rPr lang="en-AU" sz="2400" b="0" i="1" dirty="0" smtClean="0">
                            <a:latin typeface="Cambria Math" panose="02040503050406030204" pitchFamily="18" charset="0"/>
                          </a:rPr>
                          <m:t>𝑉</m:t>
                        </m:r>
                        <m:r>
                          <a:rPr lang="en-AU" sz="2400" b="0" i="1" dirty="0" smtClean="0">
                            <a:latin typeface="Cambria Math" panose="02040503050406030204" pitchFamily="18" charset="0"/>
                          </a:rPr>
                          <m:t>−</m:t>
                        </m:r>
                        <m:sSub>
                          <m:sSubPr>
                            <m:ctrlPr>
                              <a:rPr lang="en-AU" sz="2400" b="0" i="1" dirty="0" smtClean="0">
                                <a:latin typeface="Cambria Math" panose="02040503050406030204" pitchFamily="18" charset="0"/>
                              </a:rPr>
                            </m:ctrlPr>
                          </m:sSubPr>
                          <m:e>
                            <m:r>
                              <a:rPr lang="en-AU" sz="2400" b="0" i="1" dirty="0" smtClean="0">
                                <a:latin typeface="Cambria Math" panose="02040503050406030204" pitchFamily="18" charset="0"/>
                              </a:rPr>
                              <m:t>𝐸</m:t>
                            </m:r>
                          </m:e>
                          <m:sub>
                            <m:r>
                              <a:rPr lang="en-AU" sz="2400" b="0" i="1" dirty="0" smtClean="0">
                                <a:latin typeface="Cambria Math" panose="02040503050406030204" pitchFamily="18" charset="0"/>
                              </a:rPr>
                              <m:t>𝐿</m:t>
                            </m:r>
                          </m:sub>
                        </m:sSub>
                      </m:e>
                    </m:d>
                  </m:oMath>
                </a14:m>
                <a:r>
                  <a:rPr lang="en-AU" sz="2400" b="0" dirty="0"/>
                  <a:t> + </a:t>
                </a:r>
                <a14:m>
                  <m:oMath xmlns:m="http://schemas.openxmlformats.org/officeDocument/2006/math">
                    <m:sSub>
                      <m:sSubPr>
                        <m:ctrlPr>
                          <a:rPr lang="en-AU" sz="2400" i="1" smtClean="0">
                            <a:latin typeface="Cambria Math" panose="02040503050406030204" pitchFamily="18" charset="0"/>
                          </a:rPr>
                        </m:ctrlPr>
                      </m:sSubPr>
                      <m:e>
                        <m:r>
                          <a:rPr lang="en-AU" sz="2400" b="0" i="1" smtClean="0">
                            <a:latin typeface="Cambria Math" panose="02040503050406030204" pitchFamily="18" charset="0"/>
                          </a:rPr>
                          <m:t>𝐼</m:t>
                        </m:r>
                      </m:e>
                      <m:sub>
                        <m:r>
                          <a:rPr lang="en-AU" sz="2400" b="0" i="1" smtClean="0">
                            <a:latin typeface="Cambria Math" panose="02040503050406030204" pitchFamily="18" charset="0"/>
                          </a:rPr>
                          <m:t>𝑁𝑎</m:t>
                        </m:r>
                      </m:sub>
                    </m:sSub>
                    <m:r>
                      <a:rPr lang="en-AU" sz="2400" b="0" i="1" smtClean="0">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rPr>
                          <m:t>𝐼</m:t>
                        </m:r>
                      </m:e>
                      <m:sub>
                        <m:r>
                          <a:rPr lang="en-AU" sz="2400" b="0" i="1" smtClean="0">
                            <a:latin typeface="Cambria Math" panose="02040503050406030204" pitchFamily="18" charset="0"/>
                          </a:rPr>
                          <m:t>𝐾</m:t>
                        </m:r>
                      </m:sub>
                    </m:sSub>
                    <m:r>
                      <a:rPr lang="en-AU" sz="2400" b="0" i="1" smtClean="0">
                        <a:latin typeface="Cambria Math" panose="02040503050406030204" pitchFamily="18" charset="0"/>
                      </a:rPr>
                      <m:t>+ …</m:t>
                    </m:r>
                  </m:oMath>
                </a14:m>
                <a:r>
                  <a:rPr lang="en-AU" sz="2400" b="0" dirty="0"/>
                  <a:t> </a:t>
                </a:r>
              </a:p>
              <a:p>
                <a:endParaRPr lang="en-US" sz="2400" dirty="0"/>
              </a:p>
            </p:txBody>
          </p:sp>
        </mc:Choice>
        <mc:Fallback xmlns="">
          <p:sp>
            <p:nvSpPr>
              <p:cNvPr id="18" name="TextBox 17">
                <a:extLst>
                  <a:ext uri="{FF2B5EF4-FFF2-40B4-BE49-F238E27FC236}">
                    <a16:creationId xmlns:a16="http://schemas.microsoft.com/office/drawing/2014/main" id="{21433CEF-07AD-D948-A492-666E5AD439C7}"/>
                  </a:ext>
                </a:extLst>
              </p:cNvPr>
              <p:cNvSpPr txBox="1">
                <a:spLocks noRot="1" noChangeAspect="1" noMove="1" noResize="1" noEditPoints="1" noAdjustHandles="1" noChangeArrowheads="1" noChangeShapeType="1" noTextEdit="1"/>
              </p:cNvSpPr>
              <p:nvPr/>
            </p:nvSpPr>
            <p:spPr>
              <a:xfrm>
                <a:off x="1082659" y="5069443"/>
                <a:ext cx="8911020" cy="901272"/>
              </a:xfrm>
              <a:prstGeom prst="rect">
                <a:avLst/>
              </a:prstGeom>
              <a:blipFill>
                <a:blip r:embed="rId7"/>
                <a:stretch>
                  <a:fillRect l="-1282" t="-140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77EA02E-087E-5749-82DB-A850167206EC}"/>
              </a:ext>
            </a:extLst>
          </p:cNvPr>
          <p:cNvSpPr txBox="1"/>
          <p:nvPr/>
        </p:nvSpPr>
        <p:spPr>
          <a:xfrm>
            <a:off x="8333117" y="582830"/>
            <a:ext cx="2605177" cy="1109935"/>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651873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0461F1-C773-4210-B8E3-EEA87B1D6A0D}"/>
              </a:ext>
            </a:extLst>
          </p:cNvPr>
          <p:cNvPicPr>
            <a:picLocks noChangeAspect="1"/>
          </p:cNvPicPr>
          <p:nvPr/>
        </p:nvPicPr>
        <p:blipFill>
          <a:blip r:embed="rId3"/>
          <a:stretch>
            <a:fillRect/>
          </a:stretch>
        </p:blipFill>
        <p:spPr>
          <a:xfrm>
            <a:off x="10335868" y="281803"/>
            <a:ext cx="1539017" cy="602055"/>
          </a:xfrm>
          <a:prstGeom prst="rect">
            <a:avLst/>
          </a:prstGeom>
        </p:spPr>
      </p:pic>
      <p:sp>
        <p:nvSpPr>
          <p:cNvPr id="22" name="TextBox 21">
            <a:extLst>
              <a:ext uri="{FF2B5EF4-FFF2-40B4-BE49-F238E27FC236}">
                <a16:creationId xmlns:a16="http://schemas.microsoft.com/office/drawing/2014/main" id="{C3878F4D-D5A7-CB4D-AB66-60D4F60A5FC9}"/>
              </a:ext>
            </a:extLst>
          </p:cNvPr>
          <p:cNvSpPr txBox="1"/>
          <p:nvPr/>
        </p:nvSpPr>
        <p:spPr>
          <a:xfrm>
            <a:off x="10358821" y="6604340"/>
            <a:ext cx="1493109" cy="80791"/>
          </a:xfrm>
          <a:prstGeom prst="rect">
            <a:avLst/>
          </a:prstGeom>
          <a:noFill/>
        </p:spPr>
        <p:txBody>
          <a:bodyPr wrap="square" lIns="0" tIns="0" rIns="0" bIns="0" rtlCol="0">
            <a:spAutoFit/>
          </a:bodyPr>
          <a:lstStyle/>
          <a:p>
            <a:pPr algn="r"/>
            <a:r>
              <a:rPr lang="en-US" sz="525" dirty="0">
                <a:solidFill>
                  <a:srgbClr val="9D2235"/>
                </a:solidFill>
                <a:latin typeface="Gotham Narrow Bold"/>
                <a:cs typeface="Gotham Narrow Bold"/>
              </a:rPr>
              <a:t>PAGE </a:t>
            </a:r>
            <a:fld id="{0E6898BB-4188-B84E-BD90-47834BDDD16F}" type="slidenum">
              <a:rPr lang="en-US" sz="525">
                <a:solidFill>
                  <a:srgbClr val="9D2235"/>
                </a:solidFill>
                <a:latin typeface="Gotham Narrow Bold"/>
                <a:cs typeface="Gotham Narrow Bold"/>
              </a:rPr>
              <a:t>12</a:t>
            </a:fld>
            <a:endParaRPr lang="en-US" sz="525" dirty="0">
              <a:solidFill>
                <a:srgbClr val="9D2235"/>
              </a:solidFill>
              <a:latin typeface="Gotham Narrow Bold"/>
              <a:cs typeface="Gotham Narrow Bold"/>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82F3F2F-FAD9-2849-9491-D772DFC5E1CD}"/>
                  </a:ext>
                </a:extLst>
              </p:cNvPr>
              <p:cNvSpPr txBox="1"/>
              <p:nvPr/>
            </p:nvSpPr>
            <p:spPr>
              <a:xfrm>
                <a:off x="227992" y="3086950"/>
                <a:ext cx="11640710" cy="1754326"/>
              </a:xfrm>
              <a:prstGeom prst="rect">
                <a:avLst/>
              </a:prstGeom>
              <a:noFill/>
            </p:spPr>
            <p:txBody>
              <a:bodyPr wrap="square" rtlCol="0">
                <a:spAutoFit/>
              </a:bodyPr>
              <a:lstStyle/>
              <a:p>
                <a:r>
                  <a:rPr lang="en-AU" sz="2000" b="0" dirty="0">
                    <a:solidFill>
                      <a:schemeClr val="accent2">
                        <a:lumMod val="75000"/>
                      </a:schemeClr>
                    </a:solidFill>
                  </a:rPr>
                  <a:t>(</a:t>
                </a:r>
                <a14:m>
                  <m:oMath xmlns:m="http://schemas.openxmlformats.org/officeDocument/2006/math">
                    <m:r>
                      <a:rPr lang="en-AU" sz="2000" b="0" i="1" smtClean="0">
                        <a:solidFill>
                          <a:schemeClr val="accent2">
                            <a:lumMod val="75000"/>
                          </a:schemeClr>
                        </a:solidFill>
                        <a:latin typeface="Cambria Math" panose="02040503050406030204" pitchFamily="18" charset="0"/>
                      </a:rPr>
                      <m:t>𝑚</m:t>
                    </m:r>
                    <m:r>
                      <a:rPr lang="en-AU" sz="2000" b="0" i="1" smtClean="0">
                        <a:solidFill>
                          <a:schemeClr val="accent2">
                            <a:lumMod val="75000"/>
                          </a:schemeClr>
                        </a:solidFill>
                        <a:latin typeface="Cambria Math" panose="02040503050406030204" pitchFamily="18" charset="0"/>
                      </a:rPr>
                      <m:t>,</m:t>
                    </m:r>
                    <m:r>
                      <a:rPr lang="en-GB" sz="2000" i="1" smtClean="0">
                        <a:solidFill>
                          <a:schemeClr val="accent2">
                            <a:lumMod val="75000"/>
                          </a:schemeClr>
                        </a:solidFill>
                        <a:latin typeface="Cambria Math" panose="02040503050406030204" pitchFamily="18" charset="0"/>
                      </a:rPr>
                      <m:t>h</m:t>
                    </m:r>
                    <m:r>
                      <a:rPr lang="en-AU" sz="2000" b="0" i="1" smtClean="0">
                        <a:solidFill>
                          <a:schemeClr val="accent2">
                            <a:lumMod val="75000"/>
                          </a:schemeClr>
                        </a:solidFill>
                        <a:latin typeface="Cambria Math" panose="02040503050406030204" pitchFamily="18" charset="0"/>
                      </a:rPr>
                      <m:t>,</m:t>
                    </m:r>
                    <m:r>
                      <a:rPr lang="en-AU" sz="2000" b="0" i="1" smtClean="0">
                        <a:solidFill>
                          <a:schemeClr val="accent2">
                            <a:lumMod val="75000"/>
                          </a:schemeClr>
                        </a:solidFill>
                        <a:latin typeface="Cambria Math" panose="02040503050406030204" pitchFamily="18" charset="0"/>
                      </a:rPr>
                      <m:t>𝑛</m:t>
                    </m:r>
                    <m:r>
                      <a:rPr lang="en-AU" sz="2000" b="0" i="1" smtClean="0">
                        <a:solidFill>
                          <a:schemeClr val="accent2">
                            <a:lumMod val="75000"/>
                          </a:schemeClr>
                        </a:solidFill>
                        <a:latin typeface="Cambria Math" panose="02040503050406030204" pitchFamily="18" charset="0"/>
                      </a:rPr>
                      <m:t>, </m:t>
                    </m:r>
                    <m:r>
                      <a:rPr lang="en-AU" sz="2000" b="0" i="1" smtClean="0">
                        <a:solidFill>
                          <a:schemeClr val="accent2">
                            <a:lumMod val="75000"/>
                          </a:schemeClr>
                        </a:solidFill>
                        <a:latin typeface="Cambria Math" panose="02040503050406030204" pitchFamily="18" charset="0"/>
                      </a:rPr>
                      <m:t>𝑓𝑢𝑛𝑐𝑡𝑖𝑜𝑛𝑠</m:t>
                    </m:r>
                    <m:r>
                      <a:rPr lang="en-AU" sz="2000" b="0" i="1" smtClean="0">
                        <a:solidFill>
                          <a:schemeClr val="accent2">
                            <a:lumMod val="75000"/>
                          </a:schemeClr>
                        </a:solidFill>
                        <a:latin typeface="Cambria Math" panose="02040503050406030204" pitchFamily="18" charset="0"/>
                      </a:rPr>
                      <m:t> </m:t>
                    </m:r>
                    <m:r>
                      <a:rPr lang="en-AU" sz="2000" b="0" i="1" smtClean="0">
                        <a:solidFill>
                          <a:schemeClr val="accent2">
                            <a:lumMod val="75000"/>
                          </a:schemeClr>
                        </a:solidFill>
                        <a:latin typeface="Cambria Math" panose="02040503050406030204" pitchFamily="18" charset="0"/>
                      </a:rPr>
                      <m:t>𝑜𝑓</m:t>
                    </m:r>
                    <m:r>
                      <a:rPr lang="en-AU" sz="2000" b="0" i="1" smtClean="0">
                        <a:solidFill>
                          <a:schemeClr val="accent2">
                            <a:lumMod val="75000"/>
                          </a:schemeClr>
                        </a:solidFill>
                        <a:latin typeface="Cambria Math" panose="02040503050406030204" pitchFamily="18" charset="0"/>
                      </a:rPr>
                      <m:t> </m:t>
                    </m:r>
                    <m:r>
                      <a:rPr lang="en-AU" sz="2000" b="0" i="1" smtClean="0">
                        <a:solidFill>
                          <a:schemeClr val="accent2">
                            <a:lumMod val="75000"/>
                          </a:schemeClr>
                        </a:solidFill>
                        <a:latin typeface="Cambria Math" panose="02040503050406030204" pitchFamily="18" charset="0"/>
                      </a:rPr>
                      <m:t>𝑉</m:t>
                    </m:r>
                    <m:r>
                      <a:rPr lang="en-AU" sz="2000" b="0" i="1" smtClean="0">
                        <a:solidFill>
                          <a:schemeClr val="accent2">
                            <a:lumMod val="75000"/>
                          </a:schemeClr>
                        </a:solidFill>
                        <a:latin typeface="Cambria Math" panose="02040503050406030204" pitchFamily="18" charset="0"/>
                      </a:rPr>
                      <m:t>,</m:t>
                    </m:r>
                  </m:oMath>
                </a14:m>
                <a:r>
                  <a:rPr lang="en-US" sz="2000" dirty="0">
                    <a:solidFill>
                      <a:schemeClr val="accent2">
                        <a:lumMod val="75000"/>
                      </a:schemeClr>
                    </a:solidFill>
                  </a:rPr>
                  <a:t> </a:t>
                </a:r>
                <a:r>
                  <a:rPr lang="en-GB" sz="2000" dirty="0">
                    <a:solidFill>
                      <a:schemeClr val="accent2">
                        <a:lumMod val="75000"/>
                      </a:schemeClr>
                    </a:solidFill>
                  </a:rPr>
                  <a:t>activation variables to model the probability that each channel is open at a given moment of time)</a:t>
                </a:r>
              </a:p>
              <a:p>
                <a:endParaRPr lang="en-GB" sz="2000" dirty="0">
                  <a:solidFill>
                    <a:schemeClr val="accent2">
                      <a:lumMod val="75000"/>
                    </a:schemeClr>
                  </a:solidFill>
                </a:endParaRPr>
              </a:p>
              <a:p>
                <a:endParaRPr lang="en-US" sz="2400" dirty="0">
                  <a:solidFill>
                    <a:schemeClr val="accent2">
                      <a:lumMod val="75000"/>
                    </a:schemeClr>
                  </a:solidFill>
                </a:endParaRPr>
              </a:p>
              <a:p>
                <a:endParaRPr lang="en-US" sz="2400" dirty="0">
                  <a:solidFill>
                    <a:schemeClr val="accent2">
                      <a:lumMod val="75000"/>
                    </a:schemeClr>
                  </a:solidFill>
                </a:endParaRPr>
              </a:p>
            </p:txBody>
          </p:sp>
        </mc:Choice>
        <mc:Fallback xmlns="">
          <p:sp>
            <p:nvSpPr>
              <p:cNvPr id="3" name="TextBox 2">
                <a:extLst>
                  <a:ext uri="{FF2B5EF4-FFF2-40B4-BE49-F238E27FC236}">
                    <a16:creationId xmlns:a16="http://schemas.microsoft.com/office/drawing/2014/main" id="{982F3F2F-FAD9-2849-9491-D772DFC5E1CD}"/>
                  </a:ext>
                </a:extLst>
              </p:cNvPr>
              <p:cNvSpPr txBox="1">
                <a:spLocks noRot="1" noChangeAspect="1" noMove="1" noResize="1" noEditPoints="1" noAdjustHandles="1" noChangeArrowheads="1" noChangeShapeType="1" noTextEdit="1"/>
              </p:cNvSpPr>
              <p:nvPr/>
            </p:nvSpPr>
            <p:spPr>
              <a:xfrm>
                <a:off x="227992" y="3086950"/>
                <a:ext cx="11640710" cy="1754326"/>
              </a:xfrm>
              <a:prstGeom prst="rect">
                <a:avLst/>
              </a:prstGeom>
              <a:blipFill>
                <a:blip r:embed="rId4"/>
                <a:stretch>
                  <a:fillRect l="-545" t="-142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521BEE1E-FB3C-B542-9D7C-0B039AB74EE3}"/>
              </a:ext>
            </a:extLst>
          </p:cNvPr>
          <p:cNvSpPr txBox="1"/>
          <p:nvPr/>
        </p:nvSpPr>
        <p:spPr>
          <a:xfrm>
            <a:off x="4164388" y="1874458"/>
            <a:ext cx="5980556" cy="923330"/>
          </a:xfrm>
          <a:prstGeom prst="rect">
            <a:avLst/>
          </a:prstGeom>
          <a:noFill/>
          <a:ln w="38100">
            <a:solidFill>
              <a:schemeClr val="accent2">
                <a:lumMod val="75000"/>
              </a:schemeClr>
            </a:solidFill>
            <a:prstDash val="dash"/>
          </a:ln>
        </p:spPr>
        <p:txBody>
          <a:bodyPr wrap="square" rtlCol="0">
            <a:spAutoFit/>
          </a:bodyPr>
          <a:lstStyle/>
          <a:p>
            <a:endParaRPr lang="en-US" dirty="0"/>
          </a:p>
          <a:p>
            <a:endParaRPr lang="en-US" dirty="0"/>
          </a:p>
          <a:p>
            <a:endParaRPr lang="en-US" dirty="0"/>
          </a:p>
        </p:txBody>
      </p:sp>
      <p:sp>
        <p:nvSpPr>
          <p:cNvPr id="15" name="TextBox 14">
            <a:extLst>
              <a:ext uri="{FF2B5EF4-FFF2-40B4-BE49-F238E27FC236}">
                <a16:creationId xmlns:a16="http://schemas.microsoft.com/office/drawing/2014/main" id="{B3ADB5A6-5AA5-8D4F-86C3-882C74ECB818}"/>
              </a:ext>
            </a:extLst>
          </p:cNvPr>
          <p:cNvSpPr txBox="1"/>
          <p:nvPr/>
        </p:nvSpPr>
        <p:spPr>
          <a:xfrm>
            <a:off x="1408372" y="4206001"/>
            <a:ext cx="8950449" cy="1200329"/>
          </a:xfrm>
          <a:prstGeom prst="rect">
            <a:avLst/>
          </a:prstGeom>
          <a:noFill/>
        </p:spPr>
        <p:txBody>
          <a:bodyPr wrap="square" rtlCol="0">
            <a:spAutoFit/>
          </a:bodyPr>
          <a:lstStyle/>
          <a:p>
            <a:r>
              <a:rPr lang="en-US" sz="2400" dirty="0">
                <a:solidFill>
                  <a:srgbClr val="BE371D"/>
                </a:solidFill>
              </a:rPr>
              <a:t>Non-linear differential equations don’t have any analytical answer,</a:t>
            </a:r>
          </a:p>
          <a:p>
            <a:r>
              <a:rPr lang="en-US" sz="2400" dirty="0">
                <a:solidFill>
                  <a:srgbClr val="BE371D"/>
                </a:solidFill>
              </a:rPr>
              <a:t>Cost a lot of transistors</a:t>
            </a:r>
          </a:p>
          <a:p>
            <a:endParaRPr lang="en-US" sz="2400" dirty="0">
              <a:solidFill>
                <a:schemeClr val="accent2">
                  <a:lumMod val="75000"/>
                </a:schemeClr>
              </a:solidFill>
            </a:endParaRPr>
          </a:p>
        </p:txBody>
      </p:sp>
      <p:sp>
        <p:nvSpPr>
          <p:cNvPr id="16" name="TextBox 15">
            <a:extLst>
              <a:ext uri="{FF2B5EF4-FFF2-40B4-BE49-F238E27FC236}">
                <a16:creationId xmlns:a16="http://schemas.microsoft.com/office/drawing/2014/main" id="{2631629D-55F7-A245-AD41-BE058EA5BE14}"/>
              </a:ext>
            </a:extLst>
          </p:cNvPr>
          <p:cNvSpPr txBox="1"/>
          <p:nvPr/>
        </p:nvSpPr>
        <p:spPr>
          <a:xfrm>
            <a:off x="4128311" y="5635234"/>
            <a:ext cx="6230510" cy="830997"/>
          </a:xfrm>
          <a:prstGeom prst="rect">
            <a:avLst/>
          </a:prstGeom>
          <a:noFill/>
        </p:spPr>
        <p:txBody>
          <a:bodyPr wrap="square" rtlCol="0">
            <a:spAutoFit/>
          </a:bodyPr>
          <a:lstStyle/>
          <a:p>
            <a:endParaRPr lang="en-US" sz="2400" dirty="0">
              <a:solidFill>
                <a:schemeClr val="accent2">
                  <a:lumMod val="75000"/>
                </a:schemeClr>
              </a:solidFill>
            </a:endParaRPr>
          </a:p>
          <a:p>
            <a:r>
              <a:rPr lang="en-US" sz="2400" dirty="0">
                <a:solidFill>
                  <a:srgbClr val="C00000"/>
                </a:solidFill>
              </a:rPr>
              <a:t>Approximation</a:t>
            </a:r>
          </a:p>
        </p:txBody>
      </p:sp>
      <p:sp>
        <p:nvSpPr>
          <p:cNvPr id="5" name="Right Arrow 4">
            <a:extLst>
              <a:ext uri="{FF2B5EF4-FFF2-40B4-BE49-F238E27FC236}">
                <a16:creationId xmlns:a16="http://schemas.microsoft.com/office/drawing/2014/main" id="{C7F30113-9938-C049-9002-ABDAEBDD0FB6}"/>
              </a:ext>
            </a:extLst>
          </p:cNvPr>
          <p:cNvSpPr/>
          <p:nvPr/>
        </p:nvSpPr>
        <p:spPr>
          <a:xfrm rot="5400000">
            <a:off x="4756933" y="5044070"/>
            <a:ext cx="537155" cy="803869"/>
          </a:xfrm>
          <a:prstGeom prst="rightArrow">
            <a:avLst/>
          </a:prstGeom>
          <a:solidFill>
            <a:srgbClr val="BE371D"/>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8F7E46C-A6CF-CA43-ADD3-77B4732261DD}"/>
                  </a:ext>
                </a:extLst>
              </p:cNvPr>
              <p:cNvSpPr txBox="1"/>
              <p:nvPr/>
            </p:nvSpPr>
            <p:spPr>
              <a:xfrm>
                <a:off x="436768" y="1992616"/>
                <a:ext cx="11223158" cy="901272"/>
              </a:xfrm>
              <a:prstGeom prst="rect">
                <a:avLst/>
              </a:prstGeom>
              <a:noFill/>
            </p:spPr>
            <p:txBody>
              <a:bodyPr wrap="square" lIns="0" tIns="0" rIns="0" bIns="0" rtlCol="0">
                <a:spAutoFit/>
              </a:bodyPr>
              <a:lstStyle/>
              <a:p>
                <a:r>
                  <a:rPr lang="en-AU" sz="2400" dirty="0"/>
                  <a:t>	 </a:t>
                </a:r>
                <a14:m>
                  <m:oMath xmlns:m="http://schemas.openxmlformats.org/officeDocument/2006/math">
                    <m:r>
                      <a:rPr lang="en-AU" sz="2400" i="1">
                        <a:latin typeface="Cambria Math" panose="02040503050406030204" pitchFamily="18" charset="0"/>
                      </a:rPr>
                      <m:t>=</m:t>
                    </m:r>
                    <m:sSub>
                      <m:sSubPr>
                        <m:ctrlPr>
                          <a:rPr lang="en-AU" sz="2400" i="1" dirty="0">
                            <a:latin typeface="Cambria Math" panose="02040503050406030204" pitchFamily="18" charset="0"/>
                          </a:rPr>
                        </m:ctrlPr>
                      </m:sSubPr>
                      <m:e>
                        <m:r>
                          <a:rPr lang="en-AU" sz="2400" b="0" i="1" dirty="0" smtClean="0">
                            <a:latin typeface="Cambria Math" panose="02040503050406030204" pitchFamily="18" charset="0"/>
                          </a:rPr>
                          <m:t>𝐶</m:t>
                        </m:r>
                      </m:e>
                      <m:sub>
                        <m:r>
                          <a:rPr lang="en-AU" sz="2400" b="0" i="1" dirty="0" smtClean="0">
                            <a:latin typeface="Cambria Math" panose="02040503050406030204" pitchFamily="18" charset="0"/>
                          </a:rPr>
                          <m:t>𝑚</m:t>
                        </m:r>
                      </m:sub>
                    </m:sSub>
                    <m:f>
                      <m:fPr>
                        <m:ctrlPr>
                          <a:rPr lang="en-AU" sz="2400" b="0" i="1" smtClean="0">
                            <a:latin typeface="Cambria Math" panose="02040503050406030204" pitchFamily="18" charset="0"/>
                          </a:rPr>
                        </m:ctrlPr>
                      </m:fPr>
                      <m:num>
                        <m:r>
                          <a:rPr lang="en-AU" sz="2400" b="0" i="1" smtClean="0">
                            <a:latin typeface="Cambria Math" panose="02040503050406030204" pitchFamily="18" charset="0"/>
                          </a:rPr>
                          <m:t>𝑑𝑉</m:t>
                        </m:r>
                      </m:num>
                      <m:den>
                        <m:r>
                          <a:rPr lang="en-AU" sz="2400" b="0" i="1" smtClean="0">
                            <a:latin typeface="Cambria Math" panose="02040503050406030204" pitchFamily="18" charset="0"/>
                          </a:rPr>
                          <m:t>𝑑𝑡</m:t>
                        </m:r>
                      </m:den>
                    </m:f>
                  </m:oMath>
                </a14:m>
                <a:r>
                  <a:rPr lang="en-US" sz="2400" dirty="0"/>
                  <a:t> +</a:t>
                </a:r>
                <a14:m>
                  <m:oMath xmlns:m="http://schemas.openxmlformats.org/officeDocument/2006/math">
                    <m:sSub>
                      <m:sSubPr>
                        <m:ctrlPr>
                          <a:rPr lang="en-US" sz="2400" i="1" dirty="0">
                            <a:latin typeface="Cambria Math" panose="02040503050406030204" pitchFamily="18" charset="0"/>
                          </a:rPr>
                        </m:ctrlPr>
                      </m:sSubPr>
                      <m:e>
                        <m:r>
                          <a:rPr lang="en-AU" sz="2400" i="1" dirty="0">
                            <a:latin typeface="Cambria Math" panose="02040503050406030204" pitchFamily="18" charset="0"/>
                          </a:rPr>
                          <m:t>𝑔</m:t>
                        </m:r>
                      </m:e>
                      <m:sub>
                        <m:r>
                          <a:rPr lang="en-AU" sz="2400" i="1" dirty="0">
                            <a:latin typeface="Cambria Math" panose="02040503050406030204" pitchFamily="18" charset="0"/>
                          </a:rPr>
                          <m:t>𝐿</m:t>
                        </m:r>
                      </m:sub>
                    </m:sSub>
                    <m:d>
                      <m:dPr>
                        <m:ctrlPr>
                          <a:rPr lang="en-AU" sz="2400" i="1" dirty="0">
                            <a:latin typeface="Cambria Math" panose="02040503050406030204" pitchFamily="18" charset="0"/>
                          </a:rPr>
                        </m:ctrlPr>
                      </m:dPr>
                      <m:e>
                        <m:r>
                          <a:rPr lang="en-AU" sz="2400" i="1" dirty="0" smtClean="0">
                            <a:latin typeface="Cambria Math" panose="02040503050406030204" pitchFamily="18" charset="0"/>
                          </a:rPr>
                          <m:t>𝑉</m:t>
                        </m:r>
                        <m:r>
                          <a:rPr lang="en-AU" sz="2400" i="1" dirty="0">
                            <a:latin typeface="Cambria Math" panose="02040503050406030204" pitchFamily="18" charset="0"/>
                          </a:rPr>
                          <m:t>−</m:t>
                        </m:r>
                        <m:sSub>
                          <m:sSubPr>
                            <m:ctrlPr>
                              <a:rPr lang="en-AU" sz="2400" i="1" dirty="0">
                                <a:latin typeface="Cambria Math" panose="02040503050406030204" pitchFamily="18" charset="0"/>
                              </a:rPr>
                            </m:ctrlPr>
                          </m:sSubPr>
                          <m:e>
                            <m:r>
                              <a:rPr lang="en-AU" sz="2400" i="1" dirty="0">
                                <a:latin typeface="Cambria Math" panose="02040503050406030204" pitchFamily="18" charset="0"/>
                              </a:rPr>
                              <m:t>𝐸</m:t>
                            </m:r>
                          </m:e>
                          <m:sub>
                            <m:r>
                              <a:rPr lang="en-AU" sz="2400" i="1" dirty="0">
                                <a:latin typeface="Cambria Math" panose="02040503050406030204" pitchFamily="18" charset="0"/>
                              </a:rPr>
                              <m:t>𝐿</m:t>
                            </m:r>
                          </m:sub>
                        </m:sSub>
                      </m:e>
                    </m:d>
                    <m:r>
                      <a:rPr lang="en-AU" sz="2400" i="1" dirty="0">
                        <a:latin typeface="Cambria Math" panose="02040503050406030204" pitchFamily="18" charset="0"/>
                      </a:rPr>
                      <m:t>+</m:t>
                    </m:r>
                    <m:sSub>
                      <m:sSubPr>
                        <m:ctrlPr>
                          <a:rPr lang="en-AU" sz="2400" i="1">
                            <a:latin typeface="Cambria Math" panose="02040503050406030204" pitchFamily="18" charset="0"/>
                          </a:rPr>
                        </m:ctrlPr>
                      </m:sSubPr>
                      <m:e>
                        <m:r>
                          <a:rPr lang="en-GB" sz="2400" i="1">
                            <a:latin typeface="Cambria Math" panose="02040503050406030204" pitchFamily="18" charset="0"/>
                          </a:rPr>
                          <m:t>𝑔</m:t>
                        </m:r>
                      </m:e>
                      <m:sub>
                        <m:sSub>
                          <m:sSubPr>
                            <m:ctrlPr>
                              <a:rPr lang="en-AU" sz="2400" i="1">
                                <a:latin typeface="Cambria Math" panose="02040503050406030204" pitchFamily="18" charset="0"/>
                              </a:rPr>
                            </m:ctrlPr>
                          </m:sSubPr>
                          <m:e>
                            <m:r>
                              <a:rPr lang="en-GB" sz="2400" i="1">
                                <a:latin typeface="Cambria Math" panose="02040503050406030204" pitchFamily="18" charset="0"/>
                              </a:rPr>
                              <m:t>𝑁</m:t>
                            </m:r>
                          </m:e>
                          <m:sub>
                            <m:r>
                              <a:rPr lang="en-GB" sz="2400" i="1">
                                <a:latin typeface="Cambria Math" panose="02040503050406030204" pitchFamily="18" charset="0"/>
                              </a:rPr>
                              <m:t>𝑎</m:t>
                            </m:r>
                          </m:sub>
                        </m:sSub>
                      </m:sub>
                    </m:sSub>
                    <m:sSup>
                      <m:sSupPr>
                        <m:ctrlPr>
                          <a:rPr lang="en-AU" sz="2400" i="1">
                            <a:latin typeface="Cambria Math" panose="02040503050406030204" pitchFamily="18" charset="0"/>
                          </a:rPr>
                        </m:ctrlPr>
                      </m:sSupPr>
                      <m:e>
                        <m:r>
                          <a:rPr lang="en-GB" sz="2400" i="1">
                            <a:latin typeface="Cambria Math" panose="02040503050406030204" pitchFamily="18" charset="0"/>
                          </a:rPr>
                          <m:t>𝑚</m:t>
                        </m:r>
                      </m:e>
                      <m:sup>
                        <m:r>
                          <a:rPr lang="en-GB" sz="2400" i="1">
                            <a:latin typeface="Cambria Math" panose="02040503050406030204" pitchFamily="18" charset="0"/>
                          </a:rPr>
                          <m:t>3</m:t>
                        </m:r>
                      </m:sup>
                    </m:sSup>
                    <m:r>
                      <a:rPr lang="en-GB" sz="2400" i="1">
                        <a:latin typeface="Cambria Math" panose="02040503050406030204" pitchFamily="18" charset="0"/>
                      </a:rPr>
                      <m:t>h</m:t>
                    </m:r>
                    <m:d>
                      <m:dPr>
                        <m:ctrlPr>
                          <a:rPr lang="en-AU" sz="2400" i="1">
                            <a:latin typeface="Cambria Math" panose="02040503050406030204" pitchFamily="18" charset="0"/>
                          </a:rPr>
                        </m:ctrlPr>
                      </m:dPr>
                      <m:e>
                        <m:r>
                          <a:rPr lang="en-AU" sz="2400" i="1" dirty="0">
                            <a:latin typeface="Cambria Math" panose="02040503050406030204" pitchFamily="18" charset="0"/>
                          </a:rPr>
                          <m:t>𝑉</m:t>
                        </m:r>
                        <m:r>
                          <a:rPr lang="en-GB" sz="2400" i="1">
                            <a:latin typeface="Cambria Math" panose="02040503050406030204" pitchFamily="18" charset="0"/>
                          </a:rPr>
                          <m:t>−</m:t>
                        </m:r>
                        <m:sSub>
                          <m:sSubPr>
                            <m:ctrlPr>
                              <a:rPr lang="en-AU" sz="2400" i="1">
                                <a:latin typeface="Cambria Math" panose="02040503050406030204" pitchFamily="18" charset="0"/>
                              </a:rPr>
                            </m:ctrlPr>
                          </m:sSubPr>
                          <m:e>
                            <m:r>
                              <a:rPr lang="en-GB" sz="2400" i="1">
                                <a:latin typeface="Cambria Math" panose="02040503050406030204" pitchFamily="18" charset="0"/>
                              </a:rPr>
                              <m:t>𝐸</m:t>
                            </m:r>
                          </m:e>
                          <m:sub>
                            <m:sSub>
                              <m:sSubPr>
                                <m:ctrlPr>
                                  <a:rPr lang="en-AU" sz="2400" i="1">
                                    <a:latin typeface="Cambria Math" panose="02040503050406030204" pitchFamily="18" charset="0"/>
                                  </a:rPr>
                                </m:ctrlPr>
                              </m:sSubPr>
                              <m:e>
                                <m:r>
                                  <a:rPr lang="en-GB" sz="2400" i="1">
                                    <a:latin typeface="Cambria Math" panose="02040503050406030204" pitchFamily="18" charset="0"/>
                                  </a:rPr>
                                  <m:t>𝑁</m:t>
                                </m:r>
                              </m:e>
                              <m:sub>
                                <m:r>
                                  <a:rPr lang="en-GB" sz="2400" i="1">
                                    <a:latin typeface="Cambria Math" panose="02040503050406030204" pitchFamily="18" charset="0"/>
                                  </a:rPr>
                                  <m:t>𝑎</m:t>
                                </m:r>
                              </m:sub>
                            </m:sSub>
                          </m:sub>
                        </m:sSub>
                      </m:e>
                    </m:d>
                    <m:r>
                      <a:rPr lang="en-AU" sz="2400" i="1" dirty="0">
                        <a:latin typeface="Cambria Math" panose="02040503050406030204" pitchFamily="18" charset="0"/>
                      </a:rPr>
                      <m:t>+</m:t>
                    </m:r>
                    <m:sSub>
                      <m:sSubPr>
                        <m:ctrlPr>
                          <a:rPr lang="en-AU" sz="2400" i="1">
                            <a:latin typeface="Cambria Math" panose="02040503050406030204" pitchFamily="18" charset="0"/>
                          </a:rPr>
                        </m:ctrlPr>
                      </m:sSubPr>
                      <m:e>
                        <m:r>
                          <a:rPr lang="en-GB" sz="2400" i="1">
                            <a:latin typeface="Cambria Math" panose="02040503050406030204" pitchFamily="18" charset="0"/>
                          </a:rPr>
                          <m:t>𝑔</m:t>
                        </m:r>
                      </m:e>
                      <m:sub>
                        <m:r>
                          <a:rPr lang="en-GB" sz="2400" i="1">
                            <a:latin typeface="Cambria Math" panose="02040503050406030204" pitchFamily="18" charset="0"/>
                          </a:rPr>
                          <m:t>𝐾</m:t>
                        </m:r>
                      </m:sub>
                    </m:sSub>
                    <m:sSup>
                      <m:sSupPr>
                        <m:ctrlPr>
                          <a:rPr lang="en-AU" sz="2400" i="1">
                            <a:latin typeface="Cambria Math" panose="02040503050406030204" pitchFamily="18" charset="0"/>
                          </a:rPr>
                        </m:ctrlPr>
                      </m:sSupPr>
                      <m:e>
                        <m:r>
                          <a:rPr lang="en-GB" sz="2400" i="1">
                            <a:latin typeface="Cambria Math" panose="02040503050406030204" pitchFamily="18" charset="0"/>
                          </a:rPr>
                          <m:t>𝑛</m:t>
                        </m:r>
                      </m:e>
                      <m:sup>
                        <m:r>
                          <a:rPr lang="en-GB" sz="2400" i="1">
                            <a:latin typeface="Cambria Math" panose="02040503050406030204" pitchFamily="18" charset="0"/>
                          </a:rPr>
                          <m:t>4</m:t>
                        </m:r>
                      </m:sup>
                    </m:sSup>
                    <m:d>
                      <m:dPr>
                        <m:ctrlPr>
                          <a:rPr lang="en-AU" sz="2400" i="1">
                            <a:latin typeface="Cambria Math" panose="02040503050406030204" pitchFamily="18" charset="0"/>
                          </a:rPr>
                        </m:ctrlPr>
                      </m:dPr>
                      <m:e>
                        <m:r>
                          <a:rPr lang="en-AU" sz="2400" i="1" dirty="0">
                            <a:latin typeface="Cambria Math" panose="02040503050406030204" pitchFamily="18" charset="0"/>
                          </a:rPr>
                          <m:t>𝑉</m:t>
                        </m:r>
                        <m:r>
                          <a:rPr lang="en-GB" sz="2400" i="1">
                            <a:latin typeface="Cambria Math" panose="02040503050406030204" pitchFamily="18" charset="0"/>
                          </a:rPr>
                          <m:t>−</m:t>
                        </m:r>
                        <m:sSub>
                          <m:sSubPr>
                            <m:ctrlPr>
                              <a:rPr lang="en-AU" sz="2400" i="1">
                                <a:latin typeface="Cambria Math" panose="02040503050406030204" pitchFamily="18" charset="0"/>
                              </a:rPr>
                            </m:ctrlPr>
                          </m:sSubPr>
                          <m:e>
                            <m:r>
                              <a:rPr lang="en-GB" sz="2400" i="1">
                                <a:latin typeface="Cambria Math" panose="02040503050406030204" pitchFamily="18" charset="0"/>
                              </a:rPr>
                              <m:t>𝐸</m:t>
                            </m:r>
                          </m:e>
                          <m:sub>
                            <m:r>
                              <a:rPr lang="en-GB" sz="2400" i="1">
                                <a:latin typeface="Cambria Math" panose="02040503050406030204" pitchFamily="18" charset="0"/>
                              </a:rPr>
                              <m:t>𝐾</m:t>
                            </m:r>
                          </m:sub>
                        </m:sSub>
                      </m:e>
                    </m:d>
                  </m:oMath>
                </a14:m>
                <a:r>
                  <a:rPr lang="en-US" sz="2400" i="1" dirty="0">
                    <a:latin typeface="Cambria Math" panose="02040503050406030204" pitchFamily="18" charset="0"/>
                  </a:rPr>
                  <a:t> </a:t>
                </a:r>
                <a14:m>
                  <m:oMath xmlns:m="http://schemas.openxmlformats.org/officeDocument/2006/math">
                    <m:r>
                      <a:rPr lang="en-AU" sz="2400" i="1" dirty="0">
                        <a:latin typeface="Cambria Math" panose="02040503050406030204" pitchFamily="18" charset="0"/>
                      </a:rPr>
                      <m:t>+</m:t>
                    </m:r>
                    <m:r>
                      <a:rPr lang="en-AU" sz="2400" b="0" i="1" dirty="0" smtClean="0">
                        <a:latin typeface="Cambria Math" panose="02040503050406030204" pitchFamily="18" charset="0"/>
                      </a:rPr>
                      <m:t> . . .</m:t>
                    </m:r>
                  </m:oMath>
                </a14:m>
                <a:endParaRPr lang="en-AU" sz="2400" b="0" i="1" dirty="0">
                  <a:latin typeface="Cambria Math" panose="02040503050406030204" pitchFamily="18" charset="0"/>
                </a:endParaRPr>
              </a:p>
              <a:p>
                <a:endParaRPr lang="en-AU" sz="2400" b="0" i="1" dirty="0">
                  <a:latin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A8F7E46C-A6CF-CA43-ADD3-77B4732261DD}"/>
                  </a:ext>
                </a:extLst>
              </p:cNvPr>
              <p:cNvSpPr txBox="1">
                <a:spLocks noRot="1" noChangeAspect="1" noMove="1" noResize="1" noEditPoints="1" noAdjustHandles="1" noChangeArrowheads="1" noChangeShapeType="1" noTextEdit="1"/>
              </p:cNvSpPr>
              <p:nvPr/>
            </p:nvSpPr>
            <p:spPr>
              <a:xfrm>
                <a:off x="436768" y="1992616"/>
                <a:ext cx="11223158" cy="9012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A569E15-B0E3-A546-8158-ED5374356BB9}"/>
                  </a:ext>
                </a:extLst>
              </p:cNvPr>
              <p:cNvSpPr txBox="1"/>
              <p:nvPr/>
            </p:nvSpPr>
            <p:spPr>
              <a:xfrm>
                <a:off x="814314" y="1046598"/>
                <a:ext cx="8911020" cy="901272"/>
              </a:xfrm>
              <a:prstGeom prst="rect">
                <a:avLst/>
              </a:prstGeom>
              <a:noFill/>
            </p:spPr>
            <p:txBody>
              <a:bodyPr wrap="square" lIns="0" tIns="0" rIns="0" bIns="0" rtlCol="0">
                <a:spAutoFit/>
              </a:bodyPr>
              <a:lstStyle/>
              <a:p>
                <a14:m>
                  <m:oMath xmlns:m="http://schemas.openxmlformats.org/officeDocument/2006/math">
                    <m:r>
                      <a:rPr lang="en-AU" sz="2400" i="1" smtClean="0">
                        <a:latin typeface="Cambria Math" panose="02040503050406030204" pitchFamily="18" charset="0"/>
                      </a:rPr>
                      <m:t>𝐼</m:t>
                    </m:r>
                    <m:r>
                      <a:rPr lang="en-AU" sz="2400" b="0" i="1" smtClean="0">
                        <a:latin typeface="Cambria Math" panose="02040503050406030204" pitchFamily="18" charset="0"/>
                      </a:rPr>
                      <m:t>[</m:t>
                    </m:r>
                    <m:r>
                      <a:rPr lang="en-AU" sz="2400" b="0" i="1" smtClean="0">
                        <a:latin typeface="Cambria Math" panose="02040503050406030204" pitchFamily="18" charset="0"/>
                      </a:rPr>
                      <m:t>𝑡</m:t>
                    </m:r>
                    <m:r>
                      <a:rPr lang="en-AU" sz="2400" b="0" i="1" smtClean="0">
                        <a:latin typeface="Cambria Math" panose="02040503050406030204" pitchFamily="18" charset="0"/>
                      </a:rPr>
                      <m:t>] =</m:t>
                    </m:r>
                    <m:sSub>
                      <m:sSubPr>
                        <m:ctrlPr>
                          <a:rPr lang="en-AU" sz="2400" i="1" dirty="0">
                            <a:latin typeface="Cambria Math" panose="02040503050406030204" pitchFamily="18" charset="0"/>
                          </a:rPr>
                        </m:ctrlPr>
                      </m:sSubPr>
                      <m:e>
                        <m:r>
                          <a:rPr lang="en-AU" sz="2400" b="0" i="1" dirty="0" smtClean="0">
                            <a:latin typeface="Cambria Math" panose="02040503050406030204" pitchFamily="18" charset="0"/>
                          </a:rPr>
                          <m:t>𝐶</m:t>
                        </m:r>
                      </m:e>
                      <m:sub>
                        <m:r>
                          <a:rPr lang="en-AU" sz="2400" b="0" i="1" dirty="0" smtClean="0">
                            <a:latin typeface="Cambria Math" panose="02040503050406030204" pitchFamily="18" charset="0"/>
                          </a:rPr>
                          <m:t>𝑚</m:t>
                        </m:r>
                      </m:sub>
                    </m:sSub>
                    <m:f>
                      <m:fPr>
                        <m:ctrlPr>
                          <a:rPr lang="en-AU" sz="2400" b="0" i="1" smtClean="0">
                            <a:latin typeface="Cambria Math" panose="02040503050406030204" pitchFamily="18" charset="0"/>
                          </a:rPr>
                        </m:ctrlPr>
                      </m:fPr>
                      <m:num>
                        <m:r>
                          <a:rPr lang="en-AU" sz="2400" b="0" i="1" smtClean="0">
                            <a:latin typeface="Cambria Math" panose="02040503050406030204" pitchFamily="18" charset="0"/>
                          </a:rPr>
                          <m:t>𝑑𝑉</m:t>
                        </m:r>
                      </m:num>
                      <m:den>
                        <m:r>
                          <a:rPr lang="en-AU" sz="2400" b="0" i="1" smtClean="0">
                            <a:latin typeface="Cambria Math" panose="02040503050406030204" pitchFamily="18" charset="0"/>
                          </a:rPr>
                          <m:t>𝑑𝑡</m:t>
                        </m:r>
                      </m:den>
                    </m:f>
                  </m:oMath>
                </a14:m>
                <a:r>
                  <a:rPr lang="en-US" sz="2400" dirty="0"/>
                  <a:t> +</a:t>
                </a:r>
                <a14:m>
                  <m:oMath xmlns:m="http://schemas.openxmlformats.org/officeDocument/2006/math">
                    <m:sSub>
                      <m:sSubPr>
                        <m:ctrlPr>
                          <a:rPr lang="en-US" sz="2400" i="1" dirty="0" smtClean="0">
                            <a:latin typeface="Cambria Math" panose="02040503050406030204" pitchFamily="18" charset="0"/>
                          </a:rPr>
                        </m:ctrlPr>
                      </m:sSubPr>
                      <m:e>
                        <m:r>
                          <a:rPr lang="en-AU" sz="2400" b="0" i="1" dirty="0" smtClean="0">
                            <a:latin typeface="Cambria Math" panose="02040503050406030204" pitchFamily="18" charset="0"/>
                          </a:rPr>
                          <m:t>𝑔</m:t>
                        </m:r>
                      </m:e>
                      <m:sub>
                        <m:r>
                          <a:rPr lang="en-AU" sz="2400" b="0" i="1" dirty="0" smtClean="0">
                            <a:latin typeface="Cambria Math" panose="02040503050406030204" pitchFamily="18" charset="0"/>
                          </a:rPr>
                          <m:t>𝐿</m:t>
                        </m:r>
                      </m:sub>
                    </m:sSub>
                    <m:d>
                      <m:dPr>
                        <m:ctrlPr>
                          <a:rPr lang="en-AU" sz="2400" b="0" i="1" dirty="0" smtClean="0">
                            <a:latin typeface="Cambria Math" panose="02040503050406030204" pitchFamily="18" charset="0"/>
                          </a:rPr>
                        </m:ctrlPr>
                      </m:dPr>
                      <m:e>
                        <m:r>
                          <a:rPr lang="en-AU" sz="2400" b="0" i="1" dirty="0" smtClean="0">
                            <a:latin typeface="Cambria Math" panose="02040503050406030204" pitchFamily="18" charset="0"/>
                          </a:rPr>
                          <m:t>𝑉</m:t>
                        </m:r>
                        <m:r>
                          <a:rPr lang="en-AU" sz="2400" b="0" i="1" dirty="0" smtClean="0">
                            <a:latin typeface="Cambria Math" panose="02040503050406030204" pitchFamily="18" charset="0"/>
                          </a:rPr>
                          <m:t>−</m:t>
                        </m:r>
                        <m:sSub>
                          <m:sSubPr>
                            <m:ctrlPr>
                              <a:rPr lang="en-AU" sz="2400" b="0" i="1" dirty="0" smtClean="0">
                                <a:latin typeface="Cambria Math" panose="02040503050406030204" pitchFamily="18" charset="0"/>
                              </a:rPr>
                            </m:ctrlPr>
                          </m:sSubPr>
                          <m:e>
                            <m:r>
                              <a:rPr lang="en-AU" sz="2400" b="0" i="1" dirty="0" smtClean="0">
                                <a:latin typeface="Cambria Math" panose="02040503050406030204" pitchFamily="18" charset="0"/>
                              </a:rPr>
                              <m:t>𝐸</m:t>
                            </m:r>
                          </m:e>
                          <m:sub>
                            <m:r>
                              <a:rPr lang="en-AU" sz="2400" b="0" i="1" dirty="0" smtClean="0">
                                <a:latin typeface="Cambria Math" panose="02040503050406030204" pitchFamily="18" charset="0"/>
                              </a:rPr>
                              <m:t>𝐿</m:t>
                            </m:r>
                          </m:sub>
                        </m:sSub>
                      </m:e>
                    </m:d>
                  </m:oMath>
                </a14:m>
                <a:r>
                  <a:rPr lang="en-AU" sz="2400" b="0" dirty="0"/>
                  <a:t> + </a:t>
                </a:r>
                <a14:m>
                  <m:oMath xmlns:m="http://schemas.openxmlformats.org/officeDocument/2006/math">
                    <m:sSub>
                      <m:sSubPr>
                        <m:ctrlPr>
                          <a:rPr lang="en-AU" sz="2400" i="1" smtClean="0">
                            <a:latin typeface="Cambria Math" panose="02040503050406030204" pitchFamily="18" charset="0"/>
                          </a:rPr>
                        </m:ctrlPr>
                      </m:sSubPr>
                      <m:e>
                        <m:r>
                          <a:rPr lang="en-AU" sz="2400" b="0" i="1" smtClean="0">
                            <a:latin typeface="Cambria Math" panose="02040503050406030204" pitchFamily="18" charset="0"/>
                          </a:rPr>
                          <m:t>𝐼</m:t>
                        </m:r>
                      </m:e>
                      <m:sub>
                        <m:r>
                          <a:rPr lang="en-AU" sz="2400" b="0" i="1" smtClean="0">
                            <a:latin typeface="Cambria Math" panose="02040503050406030204" pitchFamily="18" charset="0"/>
                          </a:rPr>
                          <m:t>𝑁𝑎</m:t>
                        </m:r>
                      </m:sub>
                    </m:sSub>
                    <m:r>
                      <a:rPr lang="en-AU" sz="2400" b="0" i="1" smtClean="0">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rPr>
                          <m:t>𝐼</m:t>
                        </m:r>
                      </m:e>
                      <m:sub>
                        <m:r>
                          <a:rPr lang="en-AU" sz="2400" b="0" i="1" smtClean="0">
                            <a:latin typeface="Cambria Math" panose="02040503050406030204" pitchFamily="18" charset="0"/>
                          </a:rPr>
                          <m:t>𝐾</m:t>
                        </m:r>
                      </m:sub>
                    </m:sSub>
                    <m:r>
                      <a:rPr lang="en-AU" sz="2400" b="0" i="1" smtClean="0">
                        <a:latin typeface="Cambria Math" panose="02040503050406030204" pitchFamily="18" charset="0"/>
                      </a:rPr>
                      <m:t>+ …</m:t>
                    </m:r>
                  </m:oMath>
                </a14:m>
                <a:r>
                  <a:rPr lang="en-AU" sz="2400" b="0" dirty="0"/>
                  <a:t> </a:t>
                </a:r>
              </a:p>
              <a:p>
                <a:endParaRPr lang="en-US" sz="2400" dirty="0"/>
              </a:p>
            </p:txBody>
          </p:sp>
        </mc:Choice>
        <mc:Fallback xmlns="">
          <p:sp>
            <p:nvSpPr>
              <p:cNvPr id="19" name="TextBox 18">
                <a:extLst>
                  <a:ext uri="{FF2B5EF4-FFF2-40B4-BE49-F238E27FC236}">
                    <a16:creationId xmlns:a16="http://schemas.microsoft.com/office/drawing/2014/main" id="{0A569E15-B0E3-A546-8158-ED5374356BB9}"/>
                  </a:ext>
                </a:extLst>
              </p:cNvPr>
              <p:cNvSpPr txBox="1">
                <a:spLocks noRot="1" noChangeAspect="1" noMove="1" noResize="1" noEditPoints="1" noAdjustHandles="1" noChangeArrowheads="1" noChangeShapeType="1" noTextEdit="1"/>
              </p:cNvSpPr>
              <p:nvPr/>
            </p:nvSpPr>
            <p:spPr>
              <a:xfrm>
                <a:off x="814314" y="1046598"/>
                <a:ext cx="8911020" cy="901272"/>
              </a:xfrm>
              <a:prstGeom prst="rect">
                <a:avLst/>
              </a:prstGeom>
              <a:blipFill>
                <a:blip r:embed="rId6"/>
                <a:stretch>
                  <a:fillRect l="-1282"/>
                </a:stretch>
              </a:blipFill>
            </p:spPr>
            <p:txBody>
              <a:bodyPr/>
              <a:lstStyle/>
              <a:p>
                <a:r>
                  <a:rPr lang="en-US">
                    <a:noFill/>
                  </a:rPr>
                  <a:t> </a:t>
                </a:r>
              </a:p>
            </p:txBody>
          </p:sp>
        </mc:Fallback>
      </mc:AlternateContent>
      <p:sp>
        <p:nvSpPr>
          <p:cNvPr id="20" name="Google Shape;67;p15">
            <a:extLst>
              <a:ext uri="{FF2B5EF4-FFF2-40B4-BE49-F238E27FC236}">
                <a16:creationId xmlns:a16="http://schemas.microsoft.com/office/drawing/2014/main" id="{EA92E726-A015-8848-84F8-C97D73402E22}"/>
              </a:ext>
            </a:extLst>
          </p:cNvPr>
          <p:cNvSpPr txBox="1">
            <a:spLocks noGrp="1"/>
          </p:cNvSpPr>
          <p:nvPr>
            <p:ph type="title"/>
          </p:nvPr>
        </p:nvSpPr>
        <p:spPr>
          <a:xfrm>
            <a:off x="46496" y="134611"/>
            <a:ext cx="8950449" cy="572700"/>
          </a:xfrm>
          <a:prstGeom prst="rect">
            <a:avLst/>
          </a:prstGeom>
        </p:spPr>
        <p:txBody>
          <a:bodyPr spcFirstLastPara="1" wrap="square" lIns="91425" tIns="91425" rIns="91425" bIns="91425" anchor="t" anchorCtr="0">
            <a:noAutofit/>
          </a:bodyPr>
          <a:lstStyle/>
          <a:p>
            <a:pPr lvl="0">
              <a:spcBef>
                <a:spcPts val="0"/>
              </a:spcBef>
            </a:pPr>
            <a:r>
              <a:rPr lang="en-US" dirty="0">
                <a:solidFill>
                  <a:srgbClr val="9D2235"/>
                </a:solidFill>
                <a:latin typeface="Gotham Narrow Book" pitchFamily="2" charset="0"/>
                <a:ea typeface="+mn-ea"/>
                <a:cs typeface="Chronicle Text G1 Bold"/>
              </a:rPr>
              <a:t>Neuron to RC </a:t>
            </a:r>
            <a:r>
              <a:rPr lang="en-AU" dirty="0">
                <a:solidFill>
                  <a:srgbClr val="9D2235"/>
                </a:solidFill>
                <a:latin typeface="Gotham Narrow Book" pitchFamily="2" charset="0"/>
                <a:ea typeface="+mn-ea"/>
                <a:cs typeface="Chronicle Text G1 Bold"/>
              </a:rPr>
              <a:t>Circuitry</a:t>
            </a:r>
            <a:r>
              <a:rPr lang="en-US" dirty="0">
                <a:solidFill>
                  <a:srgbClr val="9D2235"/>
                </a:solidFill>
                <a:latin typeface="Gotham Narrow Book" pitchFamily="2" charset="0"/>
                <a:ea typeface="+mn-ea"/>
                <a:cs typeface="Chronicle Text G1 Bold"/>
              </a:rPr>
              <a:t> </a:t>
            </a:r>
            <a:endParaRPr dirty="0">
              <a:solidFill>
                <a:srgbClr val="9D2235"/>
              </a:solidFill>
              <a:latin typeface="Gotham Narrow Book" pitchFamily="2" charset="0"/>
              <a:ea typeface="+mn-ea"/>
              <a:cs typeface="Chronicle Text G1 Bold"/>
            </a:endParaRPr>
          </a:p>
        </p:txBody>
      </p:sp>
    </p:spTree>
    <p:extLst>
      <p:ext uri="{BB962C8B-B14F-4D97-AF65-F5344CB8AC3E}">
        <p14:creationId xmlns:p14="http://schemas.microsoft.com/office/powerpoint/2010/main" val="1639447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0461F1-C773-4210-B8E3-EEA87B1D6A0D}"/>
              </a:ext>
            </a:extLst>
          </p:cNvPr>
          <p:cNvPicPr>
            <a:picLocks noChangeAspect="1"/>
          </p:cNvPicPr>
          <p:nvPr/>
        </p:nvPicPr>
        <p:blipFill>
          <a:blip r:embed="rId3"/>
          <a:stretch>
            <a:fillRect/>
          </a:stretch>
        </p:blipFill>
        <p:spPr>
          <a:xfrm>
            <a:off x="10335868" y="281803"/>
            <a:ext cx="1539017" cy="602055"/>
          </a:xfrm>
          <a:prstGeom prst="rect">
            <a:avLst/>
          </a:prstGeom>
        </p:spPr>
      </p:pic>
      <p:sp>
        <p:nvSpPr>
          <p:cNvPr id="22" name="TextBox 21">
            <a:extLst>
              <a:ext uri="{FF2B5EF4-FFF2-40B4-BE49-F238E27FC236}">
                <a16:creationId xmlns:a16="http://schemas.microsoft.com/office/drawing/2014/main" id="{C3878F4D-D5A7-CB4D-AB66-60D4F60A5FC9}"/>
              </a:ext>
            </a:extLst>
          </p:cNvPr>
          <p:cNvSpPr txBox="1"/>
          <p:nvPr/>
        </p:nvSpPr>
        <p:spPr>
          <a:xfrm>
            <a:off x="10358821" y="6604340"/>
            <a:ext cx="1493109" cy="80791"/>
          </a:xfrm>
          <a:prstGeom prst="rect">
            <a:avLst/>
          </a:prstGeom>
          <a:noFill/>
        </p:spPr>
        <p:txBody>
          <a:bodyPr wrap="square" lIns="0" tIns="0" rIns="0" bIns="0" rtlCol="0">
            <a:spAutoFit/>
          </a:bodyPr>
          <a:lstStyle/>
          <a:p>
            <a:pPr algn="r"/>
            <a:r>
              <a:rPr lang="en-US" sz="525" dirty="0">
                <a:solidFill>
                  <a:srgbClr val="9D2235"/>
                </a:solidFill>
                <a:latin typeface="Gotham Narrow Bold"/>
                <a:cs typeface="Gotham Narrow Bold"/>
              </a:rPr>
              <a:t>PAGE </a:t>
            </a:r>
            <a:fld id="{0E6898BB-4188-B84E-BD90-47834BDDD16F}" type="slidenum">
              <a:rPr lang="en-US" sz="525">
                <a:solidFill>
                  <a:srgbClr val="9D2235"/>
                </a:solidFill>
                <a:latin typeface="Gotham Narrow Bold"/>
                <a:cs typeface="Gotham Narrow Bold"/>
              </a:rPr>
              <a:t>13</a:t>
            </a:fld>
            <a:endParaRPr lang="en-US" sz="525" dirty="0">
              <a:solidFill>
                <a:srgbClr val="9D2235"/>
              </a:solidFill>
              <a:latin typeface="Gotham Narrow Bold"/>
              <a:cs typeface="Gotham Narrow Bold"/>
            </a:endParaRPr>
          </a:p>
        </p:txBody>
      </p:sp>
      <p:sp>
        <p:nvSpPr>
          <p:cNvPr id="11" name="Google Shape;67;p15">
            <a:extLst>
              <a:ext uri="{FF2B5EF4-FFF2-40B4-BE49-F238E27FC236}">
                <a16:creationId xmlns:a16="http://schemas.microsoft.com/office/drawing/2014/main" id="{517393EA-2C60-944F-9AA6-237723B0CB11}"/>
              </a:ext>
            </a:extLst>
          </p:cNvPr>
          <p:cNvSpPr txBox="1">
            <a:spLocks noGrp="1"/>
          </p:cNvSpPr>
          <p:nvPr>
            <p:ph type="title"/>
          </p:nvPr>
        </p:nvSpPr>
        <p:spPr>
          <a:xfrm>
            <a:off x="155972" y="219467"/>
            <a:ext cx="8950449" cy="572700"/>
          </a:xfrm>
          <a:prstGeom prst="rect">
            <a:avLst/>
          </a:prstGeom>
        </p:spPr>
        <p:txBody>
          <a:bodyPr spcFirstLastPara="1" wrap="square" lIns="91425" tIns="91425" rIns="91425" bIns="91425" anchor="t" anchorCtr="0">
            <a:noAutofit/>
          </a:bodyPr>
          <a:lstStyle/>
          <a:p>
            <a:pPr lvl="0">
              <a:spcBef>
                <a:spcPts val="0"/>
              </a:spcBef>
            </a:pPr>
            <a:r>
              <a:rPr lang="en-US" dirty="0">
                <a:solidFill>
                  <a:srgbClr val="9D2235"/>
                </a:solidFill>
                <a:latin typeface="Gotham Narrow Book" pitchFamily="2" charset="0"/>
                <a:ea typeface="+mn-ea"/>
                <a:cs typeface="Chronicle Text G1 Bold"/>
              </a:rPr>
              <a:t>Neuron to RC </a:t>
            </a:r>
            <a:r>
              <a:rPr lang="en-AU" dirty="0">
                <a:solidFill>
                  <a:srgbClr val="9D2235"/>
                </a:solidFill>
                <a:latin typeface="Gotham Narrow Book" pitchFamily="2" charset="0"/>
                <a:ea typeface="+mn-ea"/>
                <a:cs typeface="Chronicle Text G1 Bold"/>
              </a:rPr>
              <a:t>Circuitry</a:t>
            </a:r>
            <a:r>
              <a:rPr lang="en-US" dirty="0">
                <a:solidFill>
                  <a:srgbClr val="9D2235"/>
                </a:solidFill>
                <a:latin typeface="Gotham Narrow Book" pitchFamily="2" charset="0"/>
                <a:ea typeface="+mn-ea"/>
                <a:cs typeface="Chronicle Text G1 Bold"/>
              </a:rPr>
              <a:t> </a:t>
            </a:r>
            <a:endParaRPr dirty="0">
              <a:solidFill>
                <a:srgbClr val="9D2235"/>
              </a:solidFill>
              <a:latin typeface="Gotham Narrow Book" pitchFamily="2" charset="0"/>
              <a:ea typeface="+mn-ea"/>
              <a:cs typeface="Chronicle Text G1 Bold"/>
            </a:endParaRPr>
          </a:p>
        </p:txBody>
      </p:sp>
      <p:pic>
        <p:nvPicPr>
          <p:cNvPr id="15" name="Picture 14" descr="Graphical user interface, application&#10;&#10;Description automatically generated">
            <a:extLst>
              <a:ext uri="{FF2B5EF4-FFF2-40B4-BE49-F238E27FC236}">
                <a16:creationId xmlns:a16="http://schemas.microsoft.com/office/drawing/2014/main" id="{0D782636-37EF-F241-8167-F60A8AE472A8}"/>
              </a:ext>
            </a:extLst>
          </p:cNvPr>
          <p:cNvPicPr>
            <a:picLocks noChangeAspect="1"/>
          </p:cNvPicPr>
          <p:nvPr/>
        </p:nvPicPr>
        <p:blipFill rotWithShape="1">
          <a:blip r:embed="rId4">
            <a:extLst>
              <a:ext uri="{28A0092B-C50C-407E-A947-70E740481C1C}">
                <a14:useLocalDpi xmlns:a14="http://schemas.microsoft.com/office/drawing/2010/main" val="0"/>
              </a:ext>
            </a:extLst>
          </a:blip>
          <a:srcRect l="47677" t="49783" r="12385" b="32593"/>
          <a:stretch/>
        </p:blipFill>
        <p:spPr>
          <a:xfrm>
            <a:off x="6390032" y="996837"/>
            <a:ext cx="5801968" cy="1600200"/>
          </a:xfrm>
          <a:prstGeom prst="rect">
            <a:avLst/>
          </a:prstGeom>
        </p:spPr>
      </p:pic>
      <p:grpSp>
        <p:nvGrpSpPr>
          <p:cNvPr id="5" name="Group 4">
            <a:extLst>
              <a:ext uri="{FF2B5EF4-FFF2-40B4-BE49-F238E27FC236}">
                <a16:creationId xmlns:a16="http://schemas.microsoft.com/office/drawing/2014/main" id="{FF57C969-98C7-764C-A02B-3314CDBBFEC5}"/>
              </a:ext>
            </a:extLst>
          </p:cNvPr>
          <p:cNvGrpSpPr/>
          <p:nvPr/>
        </p:nvGrpSpPr>
        <p:grpSpPr>
          <a:xfrm>
            <a:off x="6306056" y="3299341"/>
            <a:ext cx="5885944" cy="1783285"/>
            <a:chOff x="5576919" y="5010627"/>
            <a:chExt cx="5885944" cy="1783285"/>
          </a:xfrm>
        </p:grpSpPr>
        <p:pic>
          <p:nvPicPr>
            <p:cNvPr id="12" name="Picture 11" descr="Graphical user interface, application&#10;&#10;Description automatically generated">
              <a:extLst>
                <a:ext uri="{FF2B5EF4-FFF2-40B4-BE49-F238E27FC236}">
                  <a16:creationId xmlns:a16="http://schemas.microsoft.com/office/drawing/2014/main" id="{4F52ED65-858B-2442-8B37-84A2FED731CA}"/>
                </a:ext>
              </a:extLst>
            </p:cNvPr>
            <p:cNvPicPr>
              <a:picLocks noChangeAspect="1"/>
            </p:cNvPicPr>
            <p:nvPr/>
          </p:nvPicPr>
          <p:blipFill rotWithShape="1">
            <a:blip r:embed="rId4">
              <a:extLst>
                <a:ext uri="{28A0092B-C50C-407E-A947-70E740481C1C}">
                  <a14:useLocalDpi xmlns:a14="http://schemas.microsoft.com/office/drawing/2010/main" val="0"/>
                </a:ext>
              </a:extLst>
            </a:blip>
            <a:srcRect l="47677" t="49783" r="11807" b="32593"/>
            <a:stretch/>
          </p:blipFill>
          <p:spPr>
            <a:xfrm>
              <a:off x="5576919" y="5010627"/>
              <a:ext cx="5885944" cy="1600200"/>
            </a:xfrm>
            <a:prstGeom prst="rect">
              <a:avLst/>
            </a:prstGeom>
          </p:spPr>
        </p:pic>
        <p:sp>
          <p:nvSpPr>
            <p:cNvPr id="2" name="TextBox 1">
              <a:extLst>
                <a:ext uri="{FF2B5EF4-FFF2-40B4-BE49-F238E27FC236}">
                  <a16:creationId xmlns:a16="http://schemas.microsoft.com/office/drawing/2014/main" id="{B5BAEA3A-7CBA-3A42-92FF-329605ABEEDD}"/>
                </a:ext>
              </a:extLst>
            </p:cNvPr>
            <p:cNvSpPr txBox="1"/>
            <p:nvPr/>
          </p:nvSpPr>
          <p:spPr>
            <a:xfrm>
              <a:off x="7414178" y="5255029"/>
              <a:ext cx="3060700" cy="1538883"/>
            </a:xfrm>
            <a:prstGeom prst="rect">
              <a:avLst/>
            </a:prstGeom>
            <a:solidFill>
              <a:schemeClr val="bg1"/>
            </a:solidFill>
            <a:ln w="41275">
              <a:solidFill>
                <a:schemeClr val="accent2">
                  <a:lumMod val="75000"/>
                </a:schemeClr>
              </a:solidFill>
              <a:prstDash val="dash"/>
            </a:ln>
          </p:spPr>
          <p:txBody>
            <a:bodyPr wrap="square" rtlCol="0">
              <a:spAutoFit/>
            </a:bodyPr>
            <a:lstStyle/>
            <a:p>
              <a:pPr algn="ctr"/>
              <a:r>
                <a:rPr lang="en-US" sz="2000" dirty="0">
                  <a:solidFill>
                    <a:srgbClr val="BE371D"/>
                  </a:solidFill>
                </a:rPr>
                <a:t> </a:t>
              </a:r>
            </a:p>
            <a:p>
              <a:pPr algn="ctr"/>
              <a:endParaRPr lang="en-US" sz="2000" dirty="0">
                <a:solidFill>
                  <a:srgbClr val="BE371D"/>
                </a:solidFill>
              </a:endParaRPr>
            </a:p>
            <a:p>
              <a:pPr algn="ctr"/>
              <a:r>
                <a:rPr lang="en-US" dirty="0"/>
                <a:t>Ignore for now</a:t>
              </a:r>
            </a:p>
            <a:p>
              <a:endParaRPr lang="en-US" dirty="0"/>
            </a:p>
            <a:p>
              <a:endParaRPr lang="en-US" dirty="0"/>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04AD4F5-76B0-9342-967F-55D3E42951C7}"/>
                  </a:ext>
                </a:extLst>
              </p:cNvPr>
              <p:cNvSpPr txBox="1"/>
              <p:nvPr/>
            </p:nvSpPr>
            <p:spPr>
              <a:xfrm>
                <a:off x="987985" y="3873181"/>
                <a:ext cx="10935825" cy="1051442"/>
              </a:xfrm>
              <a:prstGeom prst="rect">
                <a:avLst/>
              </a:prstGeom>
              <a:noFill/>
            </p:spPr>
            <p:txBody>
              <a:bodyPr wrap="square" lIns="0" tIns="0" rIns="0" bIns="0" rtlCol="0">
                <a:spAutoFit/>
              </a:bodyPr>
              <a:lstStyle/>
              <a:p>
                <a14:m>
                  <m:oMath xmlns:m="http://schemas.openxmlformats.org/officeDocument/2006/math">
                    <m:r>
                      <a:rPr lang="en-AU" sz="2800" i="1" smtClean="0">
                        <a:latin typeface="Cambria Math" panose="02040503050406030204" pitchFamily="18" charset="0"/>
                      </a:rPr>
                      <m:t>𝐼</m:t>
                    </m:r>
                    <m:r>
                      <a:rPr lang="en-AU" sz="2800" i="1" smtClean="0">
                        <a:latin typeface="Cambria Math" panose="02040503050406030204" pitchFamily="18" charset="0"/>
                      </a:rPr>
                      <m:t>=</m:t>
                    </m:r>
                    <m:sSub>
                      <m:sSubPr>
                        <m:ctrlPr>
                          <a:rPr lang="en-AU" sz="2800" i="1" dirty="0">
                            <a:latin typeface="Cambria Math" panose="02040503050406030204" pitchFamily="18" charset="0"/>
                          </a:rPr>
                        </m:ctrlPr>
                      </m:sSubPr>
                      <m:e>
                        <m:r>
                          <a:rPr lang="en-AU" sz="2800" b="0" i="1" dirty="0" smtClean="0">
                            <a:latin typeface="Cambria Math" panose="02040503050406030204" pitchFamily="18" charset="0"/>
                          </a:rPr>
                          <m:t>𝐶</m:t>
                        </m:r>
                      </m:e>
                      <m:sub>
                        <m:r>
                          <a:rPr lang="en-AU" sz="2800" b="0" i="1" dirty="0" smtClean="0">
                            <a:latin typeface="Cambria Math" panose="02040503050406030204" pitchFamily="18" charset="0"/>
                          </a:rPr>
                          <m:t>𝑚</m:t>
                        </m:r>
                      </m:sub>
                    </m:sSub>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𝑑𝑉</m:t>
                        </m:r>
                      </m:num>
                      <m:den>
                        <m:r>
                          <a:rPr lang="en-AU" sz="2800" b="0" i="1" smtClean="0">
                            <a:latin typeface="Cambria Math" panose="02040503050406030204" pitchFamily="18" charset="0"/>
                          </a:rPr>
                          <m:t>𝑑𝑡</m:t>
                        </m:r>
                      </m:den>
                    </m:f>
                  </m:oMath>
                </a14:m>
                <a:r>
                  <a:rPr lang="en-US" sz="2800" dirty="0"/>
                  <a:t> +</a:t>
                </a:r>
                <a14:m>
                  <m:oMath xmlns:m="http://schemas.openxmlformats.org/officeDocument/2006/math">
                    <m:sSub>
                      <m:sSubPr>
                        <m:ctrlPr>
                          <a:rPr lang="en-US" sz="2800" i="1" dirty="0" smtClean="0">
                            <a:latin typeface="Cambria Math" panose="02040503050406030204" pitchFamily="18" charset="0"/>
                          </a:rPr>
                        </m:ctrlPr>
                      </m:sSubPr>
                      <m:e>
                        <m:r>
                          <a:rPr lang="en-AU" sz="2800" b="0" i="1" dirty="0" smtClean="0">
                            <a:latin typeface="Cambria Math" panose="02040503050406030204" pitchFamily="18" charset="0"/>
                          </a:rPr>
                          <m:t>𝑔</m:t>
                        </m:r>
                      </m:e>
                      <m:sub>
                        <m:r>
                          <a:rPr lang="en-AU" sz="2800" b="0" i="1" dirty="0" smtClean="0">
                            <a:latin typeface="Cambria Math" panose="02040503050406030204" pitchFamily="18" charset="0"/>
                          </a:rPr>
                          <m:t>𝐿</m:t>
                        </m:r>
                      </m:sub>
                    </m:sSub>
                    <m:d>
                      <m:dPr>
                        <m:ctrlPr>
                          <a:rPr lang="en-AU" sz="2800" b="0" i="1" dirty="0" smtClean="0">
                            <a:latin typeface="Cambria Math" panose="02040503050406030204" pitchFamily="18" charset="0"/>
                          </a:rPr>
                        </m:ctrlPr>
                      </m:dPr>
                      <m:e>
                        <m:r>
                          <a:rPr lang="en-AU" sz="2800" b="0" i="1" dirty="0" smtClean="0">
                            <a:latin typeface="Cambria Math" panose="02040503050406030204" pitchFamily="18" charset="0"/>
                          </a:rPr>
                          <m:t>𝑉</m:t>
                        </m:r>
                        <m:r>
                          <a:rPr lang="en-AU" sz="2800" b="0" i="1" dirty="0" smtClean="0">
                            <a:latin typeface="Cambria Math" panose="02040503050406030204" pitchFamily="18" charset="0"/>
                          </a:rPr>
                          <m:t>−</m:t>
                        </m:r>
                        <m:sSub>
                          <m:sSubPr>
                            <m:ctrlPr>
                              <a:rPr lang="en-AU" sz="2800" b="0" i="1" dirty="0" smtClean="0">
                                <a:latin typeface="Cambria Math" panose="02040503050406030204" pitchFamily="18" charset="0"/>
                              </a:rPr>
                            </m:ctrlPr>
                          </m:sSubPr>
                          <m:e>
                            <m:r>
                              <a:rPr lang="en-AU" sz="2800" b="0" i="1" dirty="0" smtClean="0">
                                <a:latin typeface="Cambria Math" panose="02040503050406030204" pitchFamily="18" charset="0"/>
                              </a:rPr>
                              <m:t>𝐸</m:t>
                            </m:r>
                          </m:e>
                          <m:sub>
                            <m:r>
                              <a:rPr lang="en-AU" sz="2800" b="0" i="1" dirty="0" smtClean="0">
                                <a:latin typeface="Cambria Math" panose="02040503050406030204" pitchFamily="18" charset="0"/>
                              </a:rPr>
                              <m:t>𝐿</m:t>
                            </m:r>
                          </m:sub>
                        </m:sSub>
                      </m:e>
                    </m:d>
                  </m:oMath>
                </a14:m>
                <a:endParaRPr lang="en-AU" sz="2800" b="0" dirty="0"/>
              </a:p>
              <a:p>
                <a:endParaRPr lang="en-US" sz="2800" dirty="0"/>
              </a:p>
            </p:txBody>
          </p:sp>
        </mc:Choice>
        <mc:Fallback xmlns="">
          <p:sp>
            <p:nvSpPr>
              <p:cNvPr id="21" name="TextBox 20">
                <a:extLst>
                  <a:ext uri="{FF2B5EF4-FFF2-40B4-BE49-F238E27FC236}">
                    <a16:creationId xmlns:a16="http://schemas.microsoft.com/office/drawing/2014/main" id="{C04AD4F5-76B0-9342-967F-55D3E42951C7}"/>
                  </a:ext>
                </a:extLst>
              </p:cNvPr>
              <p:cNvSpPr txBox="1">
                <a:spLocks noRot="1" noChangeAspect="1" noMove="1" noResize="1" noEditPoints="1" noAdjustHandles="1" noChangeArrowheads="1" noChangeShapeType="1" noTextEdit="1"/>
              </p:cNvSpPr>
              <p:nvPr/>
            </p:nvSpPr>
            <p:spPr>
              <a:xfrm>
                <a:off x="987985" y="3873181"/>
                <a:ext cx="10935825" cy="1051442"/>
              </a:xfrm>
              <a:prstGeom prst="rect">
                <a:avLst/>
              </a:prstGeom>
              <a:blipFill>
                <a:blip r:embed="rId5"/>
                <a:stretch>
                  <a:fillRect l="-10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0965A4-5258-8344-852C-20BABA9A78AD}"/>
                  </a:ext>
                </a:extLst>
              </p:cNvPr>
              <p:cNvSpPr txBox="1"/>
              <p:nvPr/>
            </p:nvSpPr>
            <p:spPr>
              <a:xfrm>
                <a:off x="379996" y="1663902"/>
                <a:ext cx="8911020" cy="901272"/>
              </a:xfrm>
              <a:prstGeom prst="rect">
                <a:avLst/>
              </a:prstGeom>
              <a:noFill/>
            </p:spPr>
            <p:txBody>
              <a:bodyPr wrap="square" lIns="0" tIns="0" rIns="0" bIns="0" rtlCol="0">
                <a:spAutoFit/>
              </a:bodyPr>
              <a:lstStyle/>
              <a:p>
                <a14:m>
                  <m:oMath xmlns:m="http://schemas.openxmlformats.org/officeDocument/2006/math">
                    <m:r>
                      <a:rPr lang="en-AU" sz="2400" i="1" smtClean="0">
                        <a:latin typeface="Cambria Math" panose="02040503050406030204" pitchFamily="18" charset="0"/>
                      </a:rPr>
                      <m:t>𝐼</m:t>
                    </m:r>
                    <m:r>
                      <a:rPr lang="en-AU" sz="2400" i="1" smtClean="0">
                        <a:latin typeface="Cambria Math" panose="02040503050406030204" pitchFamily="18" charset="0"/>
                      </a:rPr>
                      <m:t> =</m:t>
                    </m:r>
                    <m:sSub>
                      <m:sSubPr>
                        <m:ctrlPr>
                          <a:rPr lang="en-AU" sz="2400" i="1" dirty="0">
                            <a:latin typeface="Cambria Math" panose="02040503050406030204" pitchFamily="18" charset="0"/>
                          </a:rPr>
                        </m:ctrlPr>
                      </m:sSubPr>
                      <m:e>
                        <m:r>
                          <a:rPr lang="en-AU" sz="2400" b="0" i="1" dirty="0" smtClean="0">
                            <a:latin typeface="Cambria Math" panose="02040503050406030204" pitchFamily="18" charset="0"/>
                          </a:rPr>
                          <m:t>𝐶</m:t>
                        </m:r>
                      </m:e>
                      <m:sub>
                        <m:r>
                          <a:rPr lang="en-AU" sz="2400" b="0" i="1" dirty="0" smtClean="0">
                            <a:latin typeface="Cambria Math" panose="02040503050406030204" pitchFamily="18" charset="0"/>
                          </a:rPr>
                          <m:t>𝑚</m:t>
                        </m:r>
                      </m:sub>
                    </m:sSub>
                    <m:f>
                      <m:fPr>
                        <m:ctrlPr>
                          <a:rPr lang="en-AU" sz="2400" b="0" i="1" smtClean="0">
                            <a:latin typeface="Cambria Math" panose="02040503050406030204" pitchFamily="18" charset="0"/>
                          </a:rPr>
                        </m:ctrlPr>
                      </m:fPr>
                      <m:num>
                        <m:r>
                          <a:rPr lang="en-AU" sz="2400" b="0" i="1" smtClean="0">
                            <a:latin typeface="Cambria Math" panose="02040503050406030204" pitchFamily="18" charset="0"/>
                          </a:rPr>
                          <m:t>𝑑𝑉</m:t>
                        </m:r>
                      </m:num>
                      <m:den>
                        <m:r>
                          <a:rPr lang="en-AU" sz="2400" b="0" i="1" smtClean="0">
                            <a:latin typeface="Cambria Math" panose="02040503050406030204" pitchFamily="18" charset="0"/>
                          </a:rPr>
                          <m:t>𝑑𝑡</m:t>
                        </m:r>
                      </m:den>
                    </m:f>
                  </m:oMath>
                </a14:m>
                <a:r>
                  <a:rPr lang="en-US" sz="2400" dirty="0"/>
                  <a:t> +</a:t>
                </a:r>
                <a14:m>
                  <m:oMath xmlns:m="http://schemas.openxmlformats.org/officeDocument/2006/math">
                    <m:sSub>
                      <m:sSubPr>
                        <m:ctrlPr>
                          <a:rPr lang="en-US" sz="2400" i="1" dirty="0" smtClean="0">
                            <a:latin typeface="Cambria Math" panose="02040503050406030204" pitchFamily="18" charset="0"/>
                          </a:rPr>
                        </m:ctrlPr>
                      </m:sSubPr>
                      <m:e>
                        <m:r>
                          <a:rPr lang="en-AU" sz="2400" b="0" i="1" dirty="0" smtClean="0">
                            <a:latin typeface="Cambria Math" panose="02040503050406030204" pitchFamily="18" charset="0"/>
                          </a:rPr>
                          <m:t>𝑔</m:t>
                        </m:r>
                      </m:e>
                      <m:sub>
                        <m:r>
                          <a:rPr lang="en-AU" sz="2400" b="0" i="1" dirty="0" smtClean="0">
                            <a:latin typeface="Cambria Math" panose="02040503050406030204" pitchFamily="18" charset="0"/>
                          </a:rPr>
                          <m:t>𝐿</m:t>
                        </m:r>
                      </m:sub>
                    </m:sSub>
                    <m:d>
                      <m:dPr>
                        <m:ctrlPr>
                          <a:rPr lang="en-AU" sz="2400" b="0" i="1" dirty="0" smtClean="0">
                            <a:latin typeface="Cambria Math" panose="02040503050406030204" pitchFamily="18" charset="0"/>
                          </a:rPr>
                        </m:ctrlPr>
                      </m:dPr>
                      <m:e>
                        <m:r>
                          <a:rPr lang="en-AU" sz="2400" b="0" i="1" dirty="0" smtClean="0">
                            <a:latin typeface="Cambria Math" panose="02040503050406030204" pitchFamily="18" charset="0"/>
                          </a:rPr>
                          <m:t>𝑉</m:t>
                        </m:r>
                        <m:r>
                          <a:rPr lang="en-AU" sz="2400" b="0" i="1" dirty="0" smtClean="0">
                            <a:latin typeface="Cambria Math" panose="02040503050406030204" pitchFamily="18" charset="0"/>
                          </a:rPr>
                          <m:t>−</m:t>
                        </m:r>
                        <m:sSub>
                          <m:sSubPr>
                            <m:ctrlPr>
                              <a:rPr lang="en-AU" sz="2400" b="0" i="1" dirty="0" smtClean="0">
                                <a:latin typeface="Cambria Math" panose="02040503050406030204" pitchFamily="18" charset="0"/>
                              </a:rPr>
                            </m:ctrlPr>
                          </m:sSubPr>
                          <m:e>
                            <m:r>
                              <a:rPr lang="en-AU" sz="2400" b="0" i="1" dirty="0" smtClean="0">
                                <a:latin typeface="Cambria Math" panose="02040503050406030204" pitchFamily="18" charset="0"/>
                              </a:rPr>
                              <m:t>𝐸</m:t>
                            </m:r>
                          </m:e>
                          <m:sub>
                            <m:r>
                              <a:rPr lang="en-AU" sz="2400" b="0" i="1" dirty="0" smtClean="0">
                                <a:latin typeface="Cambria Math" panose="02040503050406030204" pitchFamily="18" charset="0"/>
                              </a:rPr>
                              <m:t>𝐿</m:t>
                            </m:r>
                          </m:sub>
                        </m:sSub>
                      </m:e>
                    </m:d>
                  </m:oMath>
                </a14:m>
                <a:r>
                  <a:rPr lang="en-AU" sz="2400" b="0" dirty="0"/>
                  <a:t> + </a:t>
                </a:r>
                <a14:m>
                  <m:oMath xmlns:m="http://schemas.openxmlformats.org/officeDocument/2006/math">
                    <m:sSub>
                      <m:sSubPr>
                        <m:ctrlPr>
                          <a:rPr lang="en-AU" sz="2400" i="1" smtClean="0">
                            <a:latin typeface="Cambria Math" panose="02040503050406030204" pitchFamily="18" charset="0"/>
                          </a:rPr>
                        </m:ctrlPr>
                      </m:sSubPr>
                      <m:e>
                        <m:r>
                          <a:rPr lang="en-AU" sz="2400" b="0" i="1" smtClean="0">
                            <a:latin typeface="Cambria Math" panose="02040503050406030204" pitchFamily="18" charset="0"/>
                          </a:rPr>
                          <m:t>𝐼</m:t>
                        </m:r>
                      </m:e>
                      <m:sub>
                        <m:r>
                          <a:rPr lang="en-AU" sz="2400" b="0" i="1" smtClean="0">
                            <a:latin typeface="Cambria Math" panose="02040503050406030204" pitchFamily="18" charset="0"/>
                          </a:rPr>
                          <m:t>𝑁𝑎</m:t>
                        </m:r>
                      </m:sub>
                    </m:sSub>
                    <m:r>
                      <a:rPr lang="en-AU" sz="2400" b="0" i="1" smtClean="0">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rPr>
                          <m:t>𝐼</m:t>
                        </m:r>
                      </m:e>
                      <m:sub>
                        <m:r>
                          <a:rPr lang="en-AU" sz="2400" b="0" i="1" smtClean="0">
                            <a:latin typeface="Cambria Math" panose="02040503050406030204" pitchFamily="18" charset="0"/>
                          </a:rPr>
                          <m:t>𝐾</m:t>
                        </m:r>
                      </m:sub>
                    </m:sSub>
                    <m:r>
                      <a:rPr lang="en-AU" sz="2400" b="0" i="1" smtClean="0">
                        <a:latin typeface="Cambria Math" panose="02040503050406030204" pitchFamily="18" charset="0"/>
                      </a:rPr>
                      <m:t>+ …</m:t>
                    </m:r>
                  </m:oMath>
                </a14:m>
                <a:r>
                  <a:rPr lang="en-AU" sz="2400" b="0" dirty="0"/>
                  <a:t> </a:t>
                </a:r>
              </a:p>
              <a:p>
                <a:endParaRPr lang="en-US" sz="2400" dirty="0"/>
              </a:p>
            </p:txBody>
          </p:sp>
        </mc:Choice>
        <mc:Fallback xmlns="">
          <p:sp>
            <p:nvSpPr>
              <p:cNvPr id="23" name="TextBox 22">
                <a:extLst>
                  <a:ext uri="{FF2B5EF4-FFF2-40B4-BE49-F238E27FC236}">
                    <a16:creationId xmlns:a16="http://schemas.microsoft.com/office/drawing/2014/main" id="{B30965A4-5258-8344-852C-20BABA9A78AD}"/>
                  </a:ext>
                </a:extLst>
              </p:cNvPr>
              <p:cNvSpPr txBox="1">
                <a:spLocks noRot="1" noChangeAspect="1" noMove="1" noResize="1" noEditPoints="1" noAdjustHandles="1" noChangeArrowheads="1" noChangeShapeType="1" noTextEdit="1"/>
              </p:cNvSpPr>
              <p:nvPr/>
            </p:nvSpPr>
            <p:spPr>
              <a:xfrm>
                <a:off x="379996" y="1663902"/>
                <a:ext cx="8911020" cy="901272"/>
              </a:xfrm>
              <a:prstGeom prst="rect">
                <a:avLst/>
              </a:prstGeom>
              <a:blipFill>
                <a:blip r:embed="rId6"/>
                <a:stretch>
                  <a:fillRect l="-1138" t="-138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064BC09-6449-5246-824E-94F272C650CF}"/>
              </a:ext>
            </a:extLst>
          </p:cNvPr>
          <p:cNvSpPr txBox="1"/>
          <p:nvPr/>
        </p:nvSpPr>
        <p:spPr>
          <a:xfrm>
            <a:off x="254519" y="2618439"/>
            <a:ext cx="6230510" cy="1200329"/>
          </a:xfrm>
          <a:prstGeom prst="rect">
            <a:avLst/>
          </a:prstGeom>
          <a:noFill/>
        </p:spPr>
        <p:txBody>
          <a:bodyPr wrap="square" rtlCol="0">
            <a:spAutoFit/>
          </a:bodyPr>
          <a:lstStyle/>
          <a:p>
            <a:endParaRPr lang="en-US" sz="2400" dirty="0">
              <a:solidFill>
                <a:schemeClr val="accent2">
                  <a:lumMod val="75000"/>
                </a:schemeClr>
              </a:solidFill>
            </a:endParaRPr>
          </a:p>
          <a:p>
            <a:r>
              <a:rPr lang="en-US" sz="2400" dirty="0">
                <a:solidFill>
                  <a:schemeClr val="accent2">
                    <a:lumMod val="75000"/>
                  </a:schemeClr>
                </a:solidFill>
              </a:rPr>
              <a:t>Approximation. 1: simple soma model with leak</a:t>
            </a:r>
          </a:p>
          <a:p>
            <a:r>
              <a:rPr lang="en-US" sz="2400" dirty="0">
                <a:solidFill>
                  <a:schemeClr val="accent2">
                    <a:lumMod val="75000"/>
                  </a:schemeClr>
                </a:solidFill>
              </a:rPr>
              <a:t> </a:t>
            </a:r>
          </a:p>
        </p:txBody>
      </p:sp>
    </p:spTree>
    <p:extLst>
      <p:ext uri="{BB962C8B-B14F-4D97-AF65-F5344CB8AC3E}">
        <p14:creationId xmlns:p14="http://schemas.microsoft.com/office/powerpoint/2010/main" val="3766131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0461F1-C773-4210-B8E3-EEA87B1D6A0D}"/>
              </a:ext>
            </a:extLst>
          </p:cNvPr>
          <p:cNvPicPr>
            <a:picLocks noChangeAspect="1"/>
          </p:cNvPicPr>
          <p:nvPr/>
        </p:nvPicPr>
        <p:blipFill>
          <a:blip r:embed="rId3"/>
          <a:stretch>
            <a:fillRect/>
          </a:stretch>
        </p:blipFill>
        <p:spPr>
          <a:xfrm>
            <a:off x="10335868" y="281803"/>
            <a:ext cx="1539017" cy="602055"/>
          </a:xfrm>
          <a:prstGeom prst="rect">
            <a:avLst/>
          </a:prstGeom>
        </p:spPr>
      </p:pic>
      <p:sp>
        <p:nvSpPr>
          <p:cNvPr id="22" name="TextBox 21">
            <a:extLst>
              <a:ext uri="{FF2B5EF4-FFF2-40B4-BE49-F238E27FC236}">
                <a16:creationId xmlns:a16="http://schemas.microsoft.com/office/drawing/2014/main" id="{C3878F4D-D5A7-CB4D-AB66-60D4F60A5FC9}"/>
              </a:ext>
            </a:extLst>
          </p:cNvPr>
          <p:cNvSpPr txBox="1"/>
          <p:nvPr/>
        </p:nvSpPr>
        <p:spPr>
          <a:xfrm>
            <a:off x="10358821" y="6604340"/>
            <a:ext cx="1493109" cy="80791"/>
          </a:xfrm>
          <a:prstGeom prst="rect">
            <a:avLst/>
          </a:prstGeom>
          <a:noFill/>
        </p:spPr>
        <p:txBody>
          <a:bodyPr wrap="square" lIns="0" tIns="0" rIns="0" bIns="0" rtlCol="0">
            <a:spAutoFit/>
          </a:bodyPr>
          <a:lstStyle/>
          <a:p>
            <a:pPr algn="r"/>
            <a:r>
              <a:rPr lang="en-US" sz="525" dirty="0">
                <a:solidFill>
                  <a:srgbClr val="9D2235"/>
                </a:solidFill>
                <a:latin typeface="Gotham Narrow Bold"/>
                <a:cs typeface="Gotham Narrow Bold"/>
              </a:rPr>
              <a:t>PAGE </a:t>
            </a:r>
            <a:fld id="{0E6898BB-4188-B84E-BD90-47834BDDD16F}" type="slidenum">
              <a:rPr lang="en-US" sz="525">
                <a:solidFill>
                  <a:srgbClr val="9D2235"/>
                </a:solidFill>
                <a:latin typeface="Gotham Narrow Bold"/>
                <a:cs typeface="Gotham Narrow Bold"/>
              </a:rPr>
              <a:t>14</a:t>
            </a:fld>
            <a:endParaRPr lang="en-US" sz="525" dirty="0">
              <a:solidFill>
                <a:srgbClr val="9D2235"/>
              </a:solidFill>
              <a:latin typeface="Gotham Narrow Bold"/>
              <a:cs typeface="Gotham Narrow Bold"/>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68E608A-DF01-A64C-ADDE-CE8F01E5C958}"/>
                  </a:ext>
                </a:extLst>
              </p:cNvPr>
              <p:cNvSpPr txBox="1"/>
              <p:nvPr/>
            </p:nvSpPr>
            <p:spPr>
              <a:xfrm>
                <a:off x="326434" y="1330865"/>
                <a:ext cx="6306869" cy="620554"/>
              </a:xfrm>
              <a:prstGeom prst="rect">
                <a:avLst/>
              </a:prstGeom>
              <a:noFill/>
            </p:spPr>
            <p:txBody>
              <a:bodyPr wrap="square" lIns="0" tIns="0" rIns="0" bIns="0" rtlCol="0">
                <a:spAutoFit/>
              </a:bodyPr>
              <a:lstStyle/>
              <a:p>
                <a14:m>
                  <m:oMath xmlns:m="http://schemas.openxmlformats.org/officeDocument/2006/math">
                    <m:r>
                      <a:rPr lang="en-AU" sz="2800" i="1" smtClean="0">
                        <a:latin typeface="Cambria Math" panose="02040503050406030204" pitchFamily="18" charset="0"/>
                      </a:rPr>
                      <m:t>𝐼</m:t>
                    </m:r>
                    <m:r>
                      <a:rPr lang="en-AU" sz="2800" b="0" i="1" smtClean="0">
                        <a:latin typeface="Cambria Math" panose="02040503050406030204" pitchFamily="18" charset="0"/>
                      </a:rPr>
                      <m:t>[</m:t>
                    </m:r>
                    <m:r>
                      <a:rPr lang="en-AU" sz="2800" b="0" i="1" smtClean="0">
                        <a:latin typeface="Cambria Math" panose="02040503050406030204" pitchFamily="18" charset="0"/>
                      </a:rPr>
                      <m:t>𝑡</m:t>
                    </m:r>
                    <m:r>
                      <a:rPr lang="en-AU" sz="2800" b="0" i="1" smtClean="0">
                        <a:latin typeface="Cambria Math" panose="02040503050406030204" pitchFamily="18" charset="0"/>
                      </a:rPr>
                      <m:t>] =</m:t>
                    </m:r>
                    <m:sSub>
                      <m:sSubPr>
                        <m:ctrlPr>
                          <a:rPr lang="en-AU" sz="2800" i="1" dirty="0">
                            <a:latin typeface="Cambria Math" panose="02040503050406030204" pitchFamily="18" charset="0"/>
                          </a:rPr>
                        </m:ctrlPr>
                      </m:sSubPr>
                      <m:e>
                        <m:r>
                          <a:rPr lang="en-AU" sz="2800" b="0" i="1" dirty="0" smtClean="0">
                            <a:latin typeface="Cambria Math" panose="02040503050406030204" pitchFamily="18" charset="0"/>
                          </a:rPr>
                          <m:t>𝐶</m:t>
                        </m:r>
                      </m:e>
                      <m:sub>
                        <m:r>
                          <a:rPr lang="en-AU" sz="2800" b="0" i="1" dirty="0" smtClean="0">
                            <a:latin typeface="Cambria Math" panose="02040503050406030204" pitchFamily="18" charset="0"/>
                          </a:rPr>
                          <m:t>𝑚</m:t>
                        </m:r>
                      </m:sub>
                    </m:sSub>
                    <m:f>
                      <m:fPr>
                        <m:ctrlPr>
                          <a:rPr lang="en-AU" sz="2800" b="0" i="1" smtClean="0">
                            <a:latin typeface="Cambria Math" panose="02040503050406030204" pitchFamily="18" charset="0"/>
                          </a:rPr>
                        </m:ctrlPr>
                      </m:fPr>
                      <m:num>
                        <m:r>
                          <a:rPr lang="en-AU" sz="2800" b="0" i="1" smtClean="0">
                            <a:latin typeface="Cambria Math" panose="02040503050406030204" pitchFamily="18" charset="0"/>
                          </a:rPr>
                          <m:t>𝑑𝑉</m:t>
                        </m:r>
                      </m:num>
                      <m:den>
                        <m:r>
                          <a:rPr lang="en-AU" sz="2800" b="0" i="1" smtClean="0">
                            <a:latin typeface="Cambria Math" panose="02040503050406030204" pitchFamily="18" charset="0"/>
                          </a:rPr>
                          <m:t>𝑑𝑡</m:t>
                        </m:r>
                      </m:den>
                    </m:f>
                  </m:oMath>
                </a14:m>
                <a:r>
                  <a:rPr lang="en-US" sz="2800" dirty="0"/>
                  <a:t> +</a:t>
                </a:r>
                <a14:m>
                  <m:oMath xmlns:m="http://schemas.openxmlformats.org/officeDocument/2006/math">
                    <m:sSub>
                      <m:sSubPr>
                        <m:ctrlPr>
                          <a:rPr lang="en-US" sz="2800" i="1" dirty="0" smtClean="0">
                            <a:latin typeface="Cambria Math" panose="02040503050406030204" pitchFamily="18" charset="0"/>
                          </a:rPr>
                        </m:ctrlPr>
                      </m:sSubPr>
                      <m:e>
                        <m:r>
                          <a:rPr lang="en-AU" sz="2800" b="0" i="1" dirty="0" smtClean="0">
                            <a:latin typeface="Cambria Math" panose="02040503050406030204" pitchFamily="18" charset="0"/>
                          </a:rPr>
                          <m:t>𝑔</m:t>
                        </m:r>
                      </m:e>
                      <m:sub>
                        <m:r>
                          <a:rPr lang="en-AU" sz="2800" b="0" i="1" dirty="0" smtClean="0">
                            <a:latin typeface="Cambria Math" panose="02040503050406030204" pitchFamily="18" charset="0"/>
                          </a:rPr>
                          <m:t>𝐿</m:t>
                        </m:r>
                      </m:sub>
                    </m:sSub>
                    <m:r>
                      <a:rPr lang="en-AU" sz="2800" b="0" i="1" dirty="0" smtClean="0">
                        <a:latin typeface="Cambria Math" panose="02040503050406030204" pitchFamily="18" charset="0"/>
                      </a:rPr>
                      <m:t>(</m:t>
                    </m:r>
                    <m:r>
                      <a:rPr lang="en-AU" sz="2800" b="0" i="1" dirty="0" smtClean="0">
                        <a:latin typeface="Cambria Math" panose="02040503050406030204" pitchFamily="18" charset="0"/>
                      </a:rPr>
                      <m:t>𝑉</m:t>
                    </m:r>
                    <m:r>
                      <a:rPr lang="en-AU" sz="2800" b="0" i="1" dirty="0" smtClean="0">
                        <a:latin typeface="Cambria Math" panose="02040503050406030204" pitchFamily="18" charset="0"/>
                      </a:rPr>
                      <m:t>−</m:t>
                    </m:r>
                    <m:sSub>
                      <m:sSubPr>
                        <m:ctrlPr>
                          <a:rPr lang="en-AU" sz="2800" b="0" i="1" dirty="0" smtClean="0">
                            <a:latin typeface="Cambria Math" panose="02040503050406030204" pitchFamily="18" charset="0"/>
                          </a:rPr>
                        </m:ctrlPr>
                      </m:sSubPr>
                      <m:e>
                        <m:r>
                          <a:rPr lang="en-AU" sz="2800" b="0" i="1" dirty="0" smtClean="0">
                            <a:latin typeface="Cambria Math" panose="02040503050406030204" pitchFamily="18" charset="0"/>
                          </a:rPr>
                          <m:t>𝐸</m:t>
                        </m:r>
                      </m:e>
                      <m:sub>
                        <m:r>
                          <a:rPr lang="en-AU" sz="2800" b="0" i="1" dirty="0" smtClean="0">
                            <a:latin typeface="Cambria Math" panose="02040503050406030204" pitchFamily="18" charset="0"/>
                          </a:rPr>
                          <m:t>𝐿</m:t>
                        </m:r>
                      </m:sub>
                    </m:sSub>
                    <m:r>
                      <a:rPr lang="en-AU" sz="2800" b="0" i="1" dirty="0" smtClean="0">
                        <a:latin typeface="Cambria Math" panose="02040503050406030204" pitchFamily="18" charset="0"/>
                      </a:rPr>
                      <m:t>)</m:t>
                    </m:r>
                  </m:oMath>
                </a14:m>
                <a:endParaRPr lang="en-US" sz="2800" dirty="0"/>
              </a:p>
            </p:txBody>
          </p:sp>
        </mc:Choice>
        <mc:Fallback xmlns="">
          <p:sp>
            <p:nvSpPr>
              <p:cNvPr id="16" name="TextBox 15">
                <a:extLst>
                  <a:ext uri="{FF2B5EF4-FFF2-40B4-BE49-F238E27FC236}">
                    <a16:creationId xmlns:a16="http://schemas.microsoft.com/office/drawing/2014/main" id="{568E608A-DF01-A64C-ADDE-CE8F01E5C958}"/>
                  </a:ext>
                </a:extLst>
              </p:cNvPr>
              <p:cNvSpPr txBox="1">
                <a:spLocks noRot="1" noChangeAspect="1" noMove="1" noResize="1" noEditPoints="1" noAdjustHandles="1" noChangeArrowheads="1" noChangeShapeType="1" noTextEdit="1"/>
              </p:cNvSpPr>
              <p:nvPr/>
            </p:nvSpPr>
            <p:spPr>
              <a:xfrm>
                <a:off x="326434" y="1330865"/>
                <a:ext cx="6306869" cy="620554"/>
              </a:xfrm>
              <a:prstGeom prst="rect">
                <a:avLst/>
              </a:prstGeom>
              <a:blipFill>
                <a:blip r:embed="rId4"/>
                <a:stretch>
                  <a:fillRect l="-2008" b="-20000"/>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9E33BC15-F839-2F4D-9AF3-9A541DBA33FC}"/>
              </a:ext>
            </a:extLst>
          </p:cNvPr>
          <p:cNvSpPr txBox="1"/>
          <p:nvPr/>
        </p:nvSpPr>
        <p:spPr>
          <a:xfrm>
            <a:off x="326434" y="2581795"/>
            <a:ext cx="6146800" cy="369332"/>
          </a:xfrm>
          <a:prstGeom prst="rect">
            <a:avLst/>
          </a:prstGeom>
          <a:noFill/>
        </p:spPr>
        <p:txBody>
          <a:bodyPr wrap="square">
            <a:spAutoFit/>
          </a:bodyPr>
          <a:lstStyle/>
          <a:p>
            <a:r>
              <a:rPr lang="en-AU" b="0" i="0" u="none" strike="noStrike" dirty="0">
                <a:solidFill>
                  <a:srgbClr val="333333"/>
                </a:solidFill>
                <a:effectLst/>
                <a:latin typeface="Helvetica Neue" panose="02000503000000020004" pitchFamily="2" charset="0"/>
              </a:rPr>
              <a:t>solution of the differential equation:</a:t>
            </a: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7717716-9563-7042-84C3-95DF4E073288}"/>
                  </a:ext>
                </a:extLst>
              </p:cNvPr>
              <p:cNvSpPr txBox="1"/>
              <p:nvPr/>
            </p:nvSpPr>
            <p:spPr>
              <a:xfrm>
                <a:off x="442548" y="3581503"/>
                <a:ext cx="4056576" cy="682366"/>
              </a:xfrm>
              <a:prstGeom prst="rect">
                <a:avLst/>
              </a:prstGeom>
              <a:noFill/>
            </p:spPr>
            <p:txBody>
              <a:bodyPr wrap="square" lIns="0" tIns="0" rIns="0" bIns="0" rtlCol="0">
                <a:spAutoFit/>
              </a:bodyPr>
              <a:lstStyle/>
              <a:p>
                <a14:m>
                  <m:oMath xmlns:m="http://schemas.openxmlformats.org/officeDocument/2006/math">
                    <m:r>
                      <a:rPr lang="en-AU" sz="2800" i="1" smtClean="0">
                        <a:latin typeface="Cambria Math" panose="02040503050406030204" pitchFamily="18" charset="0"/>
                      </a:rPr>
                      <m:t>𝑉</m:t>
                    </m:r>
                    <m:r>
                      <a:rPr lang="en-AU" sz="2800" b="0" i="1" smtClean="0">
                        <a:latin typeface="Cambria Math" panose="02040503050406030204" pitchFamily="18" charset="0"/>
                      </a:rPr>
                      <m:t>(</m:t>
                    </m:r>
                    <m:r>
                      <a:rPr lang="en-AU" sz="2800" b="0" i="1" smtClean="0">
                        <a:latin typeface="Cambria Math" panose="02040503050406030204" pitchFamily="18" charset="0"/>
                      </a:rPr>
                      <m:t>𝑡</m:t>
                    </m:r>
                    <m:r>
                      <a:rPr lang="en-AU" sz="2800" b="0" i="1" smtClean="0">
                        <a:latin typeface="Cambria Math" panose="02040503050406030204" pitchFamily="18" charset="0"/>
                      </a:rPr>
                      <m:t>)</m:t>
                    </m:r>
                  </m:oMath>
                </a14:m>
                <a:r>
                  <a:rPr lang="en-US" sz="2800" dirty="0"/>
                  <a:t> =(</a:t>
                </a:r>
                <a14:m>
                  <m:oMath xmlns:m="http://schemas.openxmlformats.org/officeDocument/2006/math">
                    <m:f>
                      <m:fPr>
                        <m:ctrlPr>
                          <a:rPr lang="en-AU" sz="2800" i="1">
                            <a:latin typeface="Cambria Math" panose="02040503050406030204" pitchFamily="18" charset="0"/>
                          </a:rPr>
                        </m:ctrlPr>
                      </m:fPr>
                      <m:num>
                        <m:r>
                          <a:rPr lang="en-AU" sz="2800" b="0" i="1" smtClean="0">
                            <a:latin typeface="Cambria Math" panose="02040503050406030204" pitchFamily="18" charset="0"/>
                          </a:rPr>
                          <m:t>𝐼</m:t>
                        </m:r>
                        <m:r>
                          <a:rPr lang="en-AU" sz="2800" b="0" i="1" smtClean="0">
                            <a:latin typeface="Cambria Math" panose="02040503050406030204" pitchFamily="18" charset="0"/>
                          </a:rPr>
                          <m:t>[</m:t>
                        </m:r>
                        <m:r>
                          <a:rPr lang="en-AU" sz="2800" b="0" i="1" smtClean="0">
                            <a:latin typeface="Cambria Math" panose="02040503050406030204" pitchFamily="18" charset="0"/>
                          </a:rPr>
                          <m:t>𝑡</m:t>
                        </m:r>
                        <m:r>
                          <a:rPr lang="en-AU" sz="2800" b="0" i="1" smtClean="0">
                            <a:latin typeface="Cambria Math" panose="02040503050406030204" pitchFamily="18" charset="0"/>
                          </a:rPr>
                          <m:t>]</m:t>
                        </m:r>
                      </m:num>
                      <m:den>
                        <m:sSub>
                          <m:sSubPr>
                            <m:ctrlPr>
                              <a:rPr lang="en-US" sz="2800" i="1" dirty="0">
                                <a:latin typeface="Cambria Math" panose="02040503050406030204" pitchFamily="18" charset="0"/>
                              </a:rPr>
                            </m:ctrlPr>
                          </m:sSubPr>
                          <m:e>
                            <m:r>
                              <a:rPr lang="en-AU" sz="2800" i="1" dirty="0">
                                <a:latin typeface="Cambria Math" panose="02040503050406030204" pitchFamily="18" charset="0"/>
                              </a:rPr>
                              <m:t>𝑔</m:t>
                            </m:r>
                          </m:e>
                          <m:sub>
                            <m:r>
                              <a:rPr lang="en-AU" sz="2800" i="1" dirty="0">
                                <a:latin typeface="Cambria Math" panose="02040503050406030204" pitchFamily="18" charset="0"/>
                              </a:rPr>
                              <m:t>𝐿</m:t>
                            </m:r>
                          </m:sub>
                        </m:sSub>
                      </m:den>
                    </m:f>
                  </m:oMath>
                </a14:m>
                <a:r>
                  <a:rPr lang="en-US" sz="2800" dirty="0"/>
                  <a:t> +</a:t>
                </a:r>
                <a:r>
                  <a:rPr lang="en-AU" sz="2800" dirty="0"/>
                  <a:t> </a:t>
                </a:r>
                <a14:m>
                  <m:oMath xmlns:m="http://schemas.openxmlformats.org/officeDocument/2006/math">
                    <m:sSub>
                      <m:sSubPr>
                        <m:ctrlPr>
                          <a:rPr lang="en-AU" sz="2800" i="1" dirty="0">
                            <a:latin typeface="Cambria Math" panose="02040503050406030204" pitchFamily="18" charset="0"/>
                          </a:rPr>
                        </m:ctrlPr>
                      </m:sSubPr>
                      <m:e>
                        <m:r>
                          <a:rPr lang="en-AU" sz="2800" i="1" dirty="0">
                            <a:latin typeface="Cambria Math" panose="02040503050406030204" pitchFamily="18" charset="0"/>
                          </a:rPr>
                          <m:t>𝐸</m:t>
                        </m:r>
                      </m:e>
                      <m:sub>
                        <m:r>
                          <a:rPr lang="en-AU" sz="2800" i="1" dirty="0">
                            <a:latin typeface="Cambria Math" panose="02040503050406030204" pitchFamily="18" charset="0"/>
                          </a:rPr>
                          <m:t>𝐿</m:t>
                        </m:r>
                      </m:sub>
                    </m:sSub>
                  </m:oMath>
                </a14:m>
                <a:r>
                  <a:rPr lang="en-US" sz="2800" dirty="0"/>
                  <a:t>)(1-</a:t>
                </a:r>
                <a14:m>
                  <m:oMath xmlns:m="http://schemas.openxmlformats.org/officeDocument/2006/math">
                    <m:sSup>
                      <m:sSupPr>
                        <m:ctrlPr>
                          <a:rPr lang="en-US" sz="2800" i="1" smtClean="0">
                            <a:latin typeface="Cambria Math" panose="02040503050406030204" pitchFamily="18" charset="0"/>
                          </a:rPr>
                        </m:ctrlPr>
                      </m:sSupPr>
                      <m:e>
                        <m:r>
                          <a:rPr lang="en-AU" sz="2800" b="0" i="1" smtClean="0">
                            <a:latin typeface="Cambria Math" panose="02040503050406030204" pitchFamily="18" charset="0"/>
                          </a:rPr>
                          <m:t>𝑒</m:t>
                        </m:r>
                      </m:e>
                      <m:sup>
                        <m:f>
                          <m:fPr>
                            <m:ctrlPr>
                              <a:rPr lang="en-US" sz="2800" i="1" smtClean="0">
                                <a:latin typeface="Cambria Math" panose="02040503050406030204" pitchFamily="18" charset="0"/>
                              </a:rPr>
                            </m:ctrlPr>
                          </m:fPr>
                          <m:num>
                            <m:r>
                              <a:rPr lang="en-AU" sz="2800" b="0" i="1" smtClean="0">
                                <a:latin typeface="Cambria Math" panose="02040503050406030204" pitchFamily="18" charset="0"/>
                              </a:rPr>
                              <m:t>−</m:t>
                            </m:r>
                            <m:r>
                              <a:rPr lang="en-AU" sz="2800" b="0" i="1" smtClean="0">
                                <a:latin typeface="Cambria Math" panose="02040503050406030204" pitchFamily="18" charset="0"/>
                              </a:rPr>
                              <m:t>𝑡</m:t>
                            </m:r>
                          </m:num>
                          <m:den>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𝜏</m:t>
                                </m:r>
                              </m:e>
                              <m:sub>
                                <m:r>
                                  <a:rPr lang="en-AU" sz="2800" b="0" i="1" smtClean="0">
                                    <a:latin typeface="Cambria Math" panose="02040503050406030204" pitchFamily="18" charset="0"/>
                                  </a:rPr>
                                  <m:t>𝑚</m:t>
                                </m:r>
                              </m:sub>
                            </m:sSub>
                          </m:den>
                        </m:f>
                      </m:sup>
                    </m:sSup>
                  </m:oMath>
                </a14:m>
                <a:r>
                  <a:rPr lang="en-US" sz="2800" dirty="0"/>
                  <a:t>)	</a:t>
                </a:r>
              </a:p>
            </p:txBody>
          </p:sp>
        </mc:Choice>
        <mc:Fallback xmlns="">
          <p:sp>
            <p:nvSpPr>
              <p:cNvPr id="19" name="TextBox 18">
                <a:extLst>
                  <a:ext uri="{FF2B5EF4-FFF2-40B4-BE49-F238E27FC236}">
                    <a16:creationId xmlns:a16="http://schemas.microsoft.com/office/drawing/2014/main" id="{D7717716-9563-7042-84C3-95DF4E073288}"/>
                  </a:ext>
                </a:extLst>
              </p:cNvPr>
              <p:cNvSpPr txBox="1">
                <a:spLocks noRot="1" noChangeAspect="1" noMove="1" noResize="1" noEditPoints="1" noAdjustHandles="1" noChangeArrowheads="1" noChangeShapeType="1" noTextEdit="1"/>
              </p:cNvSpPr>
              <p:nvPr/>
            </p:nvSpPr>
            <p:spPr>
              <a:xfrm>
                <a:off x="442548" y="3581503"/>
                <a:ext cx="4056576" cy="682366"/>
              </a:xfrm>
              <a:prstGeom prst="rect">
                <a:avLst/>
              </a:prstGeom>
              <a:blipFill>
                <a:blip r:embed="rId5"/>
                <a:stretch>
                  <a:fillRect l="-3438" t="-11111" b="-18519"/>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7DD1018-24BF-C443-BB6C-45A0F8726A8B}"/>
              </a:ext>
            </a:extLst>
          </p:cNvPr>
          <p:cNvSpPr txBox="1"/>
          <p:nvPr/>
        </p:nvSpPr>
        <p:spPr>
          <a:xfrm>
            <a:off x="1750790" y="161295"/>
            <a:ext cx="2888707" cy="896682"/>
          </a:xfrm>
          <a:prstGeom prst="rect">
            <a:avLst/>
          </a:prstGeom>
          <a:solidFill>
            <a:schemeClr val="bg1"/>
          </a:solidFill>
        </p:spPr>
        <p:txBody>
          <a:bodyPr wrap="square" rtlCol="0">
            <a:spAutoFit/>
          </a:bodyPr>
          <a:lstStyle/>
          <a:p>
            <a:endParaRPr lang="en-US" dirty="0"/>
          </a:p>
        </p:txBody>
      </p:sp>
      <p:sp>
        <p:nvSpPr>
          <p:cNvPr id="11" name="Google Shape;67;p15">
            <a:extLst>
              <a:ext uri="{FF2B5EF4-FFF2-40B4-BE49-F238E27FC236}">
                <a16:creationId xmlns:a16="http://schemas.microsoft.com/office/drawing/2014/main" id="{517393EA-2C60-944F-9AA6-237723B0CB11}"/>
              </a:ext>
            </a:extLst>
          </p:cNvPr>
          <p:cNvSpPr txBox="1">
            <a:spLocks noGrp="1"/>
          </p:cNvSpPr>
          <p:nvPr>
            <p:ph type="title"/>
          </p:nvPr>
        </p:nvSpPr>
        <p:spPr>
          <a:xfrm>
            <a:off x="155972" y="161295"/>
            <a:ext cx="8950449" cy="572700"/>
          </a:xfrm>
          <a:prstGeom prst="rect">
            <a:avLst/>
          </a:prstGeom>
        </p:spPr>
        <p:txBody>
          <a:bodyPr spcFirstLastPara="1" wrap="square" lIns="91425" tIns="91425" rIns="91425" bIns="91425" anchor="t" anchorCtr="0">
            <a:noAutofit/>
          </a:bodyPr>
          <a:lstStyle/>
          <a:p>
            <a:pPr lvl="0">
              <a:spcBef>
                <a:spcPts val="0"/>
              </a:spcBef>
            </a:pPr>
            <a:r>
              <a:rPr lang="en-AU" dirty="0">
                <a:solidFill>
                  <a:srgbClr val="9D2235"/>
                </a:solidFill>
                <a:latin typeface="Gotham Narrow Book" pitchFamily="2" charset="0"/>
                <a:ea typeface="+mn-ea"/>
                <a:cs typeface="Chronicle Text G1 Bold"/>
              </a:rPr>
              <a:t>Leaky Integrate-and-Fire (LIF)</a:t>
            </a:r>
            <a:endParaRPr dirty="0">
              <a:solidFill>
                <a:srgbClr val="9D2235"/>
              </a:solidFill>
              <a:latin typeface="Gotham Narrow Book" pitchFamily="2" charset="0"/>
              <a:ea typeface="+mn-ea"/>
              <a:cs typeface="Chronicle Text G1 Bold"/>
            </a:endParaRPr>
          </a:p>
        </p:txBody>
      </p:sp>
      <p:sp>
        <p:nvSpPr>
          <p:cNvPr id="2" name="TextBox 1">
            <a:extLst>
              <a:ext uri="{FF2B5EF4-FFF2-40B4-BE49-F238E27FC236}">
                <a16:creationId xmlns:a16="http://schemas.microsoft.com/office/drawing/2014/main" id="{FD3F6A22-3A99-3C46-8D61-08D3A654909E}"/>
              </a:ext>
            </a:extLst>
          </p:cNvPr>
          <p:cNvSpPr txBox="1"/>
          <p:nvPr/>
        </p:nvSpPr>
        <p:spPr>
          <a:xfrm>
            <a:off x="10662250" y="961533"/>
            <a:ext cx="1380226" cy="369332"/>
          </a:xfrm>
          <a:prstGeom prst="rect">
            <a:avLst/>
          </a:prstGeom>
          <a:solidFill>
            <a:schemeClr val="bg1"/>
          </a:solidFill>
        </p:spPr>
        <p:txBody>
          <a:bodyPr wrap="square" rtlCol="0">
            <a:spAutoFit/>
          </a:bodyPr>
          <a:lstStyle/>
          <a:p>
            <a:endParaRPr lang="en-US" dirty="0"/>
          </a:p>
        </p:txBody>
      </p:sp>
      <p:grpSp>
        <p:nvGrpSpPr>
          <p:cNvPr id="63" name="Group 62">
            <a:extLst>
              <a:ext uri="{FF2B5EF4-FFF2-40B4-BE49-F238E27FC236}">
                <a16:creationId xmlns:a16="http://schemas.microsoft.com/office/drawing/2014/main" id="{7CA66743-5FB1-B443-A1C1-2F11D9004EE8}"/>
              </a:ext>
            </a:extLst>
          </p:cNvPr>
          <p:cNvGrpSpPr/>
          <p:nvPr/>
        </p:nvGrpSpPr>
        <p:grpSpPr>
          <a:xfrm>
            <a:off x="5779856" y="1641142"/>
            <a:ext cx="5131399" cy="3585123"/>
            <a:chOff x="5779856" y="1641142"/>
            <a:chExt cx="5131399" cy="3585123"/>
          </a:xfrm>
        </p:grpSpPr>
        <p:grpSp>
          <p:nvGrpSpPr>
            <p:cNvPr id="7" name="Group 6">
              <a:extLst>
                <a:ext uri="{FF2B5EF4-FFF2-40B4-BE49-F238E27FC236}">
                  <a16:creationId xmlns:a16="http://schemas.microsoft.com/office/drawing/2014/main" id="{A20415E1-9A05-F144-B5D5-4E6CFC3030BE}"/>
                </a:ext>
              </a:extLst>
            </p:cNvPr>
            <p:cNvGrpSpPr/>
            <p:nvPr/>
          </p:nvGrpSpPr>
          <p:grpSpPr>
            <a:xfrm>
              <a:off x="5779856" y="1641142"/>
              <a:ext cx="4552558" cy="3119222"/>
              <a:chOff x="5353442" y="1756229"/>
              <a:chExt cx="4552558" cy="3119222"/>
            </a:xfrm>
          </p:grpSpPr>
          <p:grpSp>
            <p:nvGrpSpPr>
              <p:cNvPr id="3" name="Group 2">
                <a:extLst>
                  <a:ext uri="{FF2B5EF4-FFF2-40B4-BE49-F238E27FC236}">
                    <a16:creationId xmlns:a16="http://schemas.microsoft.com/office/drawing/2014/main" id="{31AD31B0-97CB-6B4E-B864-CE5C46A0B2EB}"/>
                  </a:ext>
                </a:extLst>
              </p:cNvPr>
              <p:cNvGrpSpPr/>
              <p:nvPr/>
            </p:nvGrpSpPr>
            <p:grpSpPr>
              <a:xfrm>
                <a:off x="5353442" y="1903343"/>
                <a:ext cx="4453206" cy="2972108"/>
                <a:chOff x="5621956" y="1206657"/>
                <a:chExt cx="4453206" cy="2972108"/>
              </a:xfrm>
            </p:grpSpPr>
            <p:pic>
              <p:nvPicPr>
                <p:cNvPr id="23" name="Picture 22" descr="Graphical user interface, website&#10;&#10;Description automatically generated">
                  <a:extLst>
                    <a:ext uri="{FF2B5EF4-FFF2-40B4-BE49-F238E27FC236}">
                      <a16:creationId xmlns:a16="http://schemas.microsoft.com/office/drawing/2014/main" id="{1F456A0F-1BBA-5D47-A926-A2BF68D59031}"/>
                    </a:ext>
                  </a:extLst>
                </p:cNvPr>
                <p:cNvPicPr>
                  <a:picLocks noChangeAspect="1"/>
                </p:cNvPicPr>
                <p:nvPr/>
              </p:nvPicPr>
              <p:blipFill rotWithShape="1">
                <a:blip r:embed="rId6">
                  <a:extLst>
                    <a:ext uri="{28A0092B-C50C-407E-A947-70E740481C1C}">
                      <a14:useLocalDpi xmlns:a14="http://schemas.microsoft.com/office/drawing/2010/main" val="0"/>
                    </a:ext>
                  </a:extLst>
                </a:blip>
                <a:srcRect l="44701" t="65370" r="39351" b="16183"/>
                <a:stretch/>
              </p:blipFill>
              <p:spPr>
                <a:xfrm>
                  <a:off x="5621956" y="1206657"/>
                  <a:ext cx="4453206" cy="2972108"/>
                </a:xfrm>
                <a:prstGeom prst="rect">
                  <a:avLst/>
                </a:prstGeom>
              </p:spPr>
            </p:pic>
            <p:pic>
              <p:nvPicPr>
                <p:cNvPr id="24" name="Picture 23">
                  <a:extLst>
                    <a:ext uri="{FF2B5EF4-FFF2-40B4-BE49-F238E27FC236}">
                      <a16:creationId xmlns:a16="http://schemas.microsoft.com/office/drawing/2014/main" id="{C2BB6408-7191-C54A-83FF-2AC7A414F16E}"/>
                    </a:ext>
                  </a:extLst>
                </p:cNvPr>
                <p:cNvPicPr>
                  <a:picLocks noChangeAspect="1"/>
                </p:cNvPicPr>
                <p:nvPr/>
              </p:nvPicPr>
              <p:blipFill rotWithShape="1">
                <a:blip r:embed="rId7">
                  <a:extLst>
                    <a:ext uri="{28A0092B-C50C-407E-A947-70E740481C1C}">
                      <a14:useLocalDpi xmlns:a14="http://schemas.microsoft.com/office/drawing/2010/main" val="0"/>
                    </a:ext>
                  </a:extLst>
                </a:blip>
                <a:srcRect l="45658" t="71890" r="39584" b="25861"/>
                <a:stretch/>
              </p:blipFill>
              <p:spPr>
                <a:xfrm>
                  <a:off x="6609341" y="2419731"/>
                  <a:ext cx="3079923" cy="304801"/>
                </a:xfrm>
                <a:prstGeom prst="rect">
                  <a:avLst/>
                </a:prstGeom>
              </p:spPr>
            </p:pic>
            <p:pic>
              <p:nvPicPr>
                <p:cNvPr id="17" name="Picture 16">
                  <a:extLst>
                    <a:ext uri="{FF2B5EF4-FFF2-40B4-BE49-F238E27FC236}">
                      <a16:creationId xmlns:a16="http://schemas.microsoft.com/office/drawing/2014/main" id="{28D55BB1-FDA7-954B-BAC0-CA745A438782}"/>
                    </a:ext>
                  </a:extLst>
                </p:cNvPr>
                <p:cNvPicPr>
                  <a:picLocks noChangeAspect="1"/>
                </p:cNvPicPr>
                <p:nvPr/>
              </p:nvPicPr>
              <p:blipFill rotWithShape="1">
                <a:blip r:embed="rId7">
                  <a:extLst>
                    <a:ext uri="{28A0092B-C50C-407E-A947-70E740481C1C}">
                      <a14:useLocalDpi xmlns:a14="http://schemas.microsoft.com/office/drawing/2010/main" val="0"/>
                    </a:ext>
                  </a:extLst>
                </a:blip>
                <a:srcRect l="48149" t="78733" r="45001" b="17734"/>
                <a:stretch/>
              </p:blipFill>
              <p:spPr>
                <a:xfrm>
                  <a:off x="6764799" y="3584096"/>
                  <a:ext cx="1429657" cy="478784"/>
                </a:xfrm>
                <a:prstGeom prst="rect">
                  <a:avLst/>
                </a:prstGeom>
              </p:spPr>
            </p:pic>
          </p:grpSp>
          <p:sp>
            <p:nvSpPr>
              <p:cNvPr id="6" name="TextBox 5">
                <a:extLst>
                  <a:ext uri="{FF2B5EF4-FFF2-40B4-BE49-F238E27FC236}">
                    <a16:creationId xmlns:a16="http://schemas.microsoft.com/office/drawing/2014/main" id="{0E346D28-2618-E54E-A0BC-B70B7F559DE2}"/>
                  </a:ext>
                </a:extLst>
              </p:cNvPr>
              <p:cNvSpPr txBox="1"/>
              <p:nvPr/>
            </p:nvSpPr>
            <p:spPr>
              <a:xfrm>
                <a:off x="8157029" y="1756229"/>
                <a:ext cx="1748971" cy="369332"/>
              </a:xfrm>
              <a:prstGeom prst="rect">
                <a:avLst/>
              </a:prstGeom>
              <a:solidFill>
                <a:schemeClr val="bg1"/>
              </a:solidFill>
            </p:spPr>
            <p:txBody>
              <a:bodyPr wrap="square" rtlCol="0">
                <a:spAutoFit/>
              </a:bodyPr>
              <a:lstStyle/>
              <a:p>
                <a:endParaRPr lang="en-US" dirty="0"/>
              </a:p>
            </p:txBody>
          </p:sp>
        </p:grpSp>
        <p:sp>
          <p:nvSpPr>
            <p:cNvPr id="26" name="TextBox 25">
              <a:extLst>
                <a:ext uri="{FF2B5EF4-FFF2-40B4-BE49-F238E27FC236}">
                  <a16:creationId xmlns:a16="http://schemas.microsoft.com/office/drawing/2014/main" id="{5AD43375-6921-D646-B596-F8EACC4B50AC}"/>
                </a:ext>
              </a:extLst>
            </p:cNvPr>
            <p:cNvSpPr txBox="1"/>
            <p:nvPr/>
          </p:nvSpPr>
          <p:spPr>
            <a:xfrm>
              <a:off x="6277703" y="4692791"/>
              <a:ext cx="1369300" cy="461665"/>
            </a:xfrm>
            <a:prstGeom prst="rect">
              <a:avLst/>
            </a:prstGeom>
            <a:noFill/>
          </p:spPr>
          <p:txBody>
            <a:bodyPr wrap="square" rtlCol="0">
              <a:spAutoFit/>
            </a:bodyPr>
            <a:lstStyle/>
            <a:p>
              <a:r>
                <a:rPr lang="en-US" sz="2400" dirty="0">
                  <a:solidFill>
                    <a:schemeClr val="accent2">
                      <a:lumMod val="75000"/>
                    </a:schemeClr>
                  </a:solidFill>
                </a:rPr>
                <a:t>Integrate</a:t>
              </a:r>
            </a:p>
          </p:txBody>
        </p:sp>
        <p:sp>
          <p:nvSpPr>
            <p:cNvPr id="28" name="TextBox 27">
              <a:extLst>
                <a:ext uri="{FF2B5EF4-FFF2-40B4-BE49-F238E27FC236}">
                  <a16:creationId xmlns:a16="http://schemas.microsoft.com/office/drawing/2014/main" id="{A43B092E-2752-CD42-86C6-1A34E5844A05}"/>
                </a:ext>
              </a:extLst>
            </p:cNvPr>
            <p:cNvSpPr txBox="1"/>
            <p:nvPr/>
          </p:nvSpPr>
          <p:spPr>
            <a:xfrm>
              <a:off x="9242112" y="4764600"/>
              <a:ext cx="1669143" cy="461665"/>
            </a:xfrm>
            <a:prstGeom prst="rect">
              <a:avLst/>
            </a:prstGeom>
            <a:noFill/>
          </p:spPr>
          <p:txBody>
            <a:bodyPr wrap="square" rtlCol="0">
              <a:spAutoFit/>
            </a:bodyPr>
            <a:lstStyle/>
            <a:p>
              <a:r>
                <a:rPr lang="en-US" sz="2400" dirty="0">
                  <a:solidFill>
                    <a:schemeClr val="accent2">
                      <a:lumMod val="75000"/>
                    </a:schemeClr>
                  </a:solidFill>
                </a:rPr>
                <a:t>Reset</a:t>
              </a:r>
            </a:p>
          </p:txBody>
        </p:sp>
        <p:sp>
          <p:nvSpPr>
            <p:cNvPr id="47" name="TextBox 46">
              <a:extLst>
                <a:ext uri="{FF2B5EF4-FFF2-40B4-BE49-F238E27FC236}">
                  <a16:creationId xmlns:a16="http://schemas.microsoft.com/office/drawing/2014/main" id="{679A2FEE-0680-7A4E-854C-92970F7CC4E0}"/>
                </a:ext>
              </a:extLst>
            </p:cNvPr>
            <p:cNvSpPr txBox="1"/>
            <p:nvPr/>
          </p:nvSpPr>
          <p:spPr>
            <a:xfrm>
              <a:off x="7329714" y="1951419"/>
              <a:ext cx="2322286" cy="999708"/>
            </a:xfrm>
            <a:prstGeom prst="rect">
              <a:avLst/>
            </a:prstGeom>
            <a:solidFill>
              <a:schemeClr val="bg1"/>
            </a:solidFill>
          </p:spPr>
          <p:txBody>
            <a:bodyPr wrap="square" rtlCol="0">
              <a:spAutoFit/>
            </a:bodyPr>
            <a:lstStyle/>
            <a:p>
              <a:endParaRPr lang="en-US" dirty="0"/>
            </a:p>
          </p:txBody>
        </p:sp>
        <p:sp>
          <p:nvSpPr>
            <p:cNvPr id="48" name="TextBox 47">
              <a:extLst>
                <a:ext uri="{FF2B5EF4-FFF2-40B4-BE49-F238E27FC236}">
                  <a16:creationId xmlns:a16="http://schemas.microsoft.com/office/drawing/2014/main" id="{E04FCBE2-1FA5-784B-9842-76702A8B2FFB}"/>
                </a:ext>
              </a:extLst>
            </p:cNvPr>
            <p:cNvSpPr txBox="1"/>
            <p:nvPr/>
          </p:nvSpPr>
          <p:spPr>
            <a:xfrm>
              <a:off x="6358959" y="2687692"/>
              <a:ext cx="1206787" cy="369332"/>
            </a:xfrm>
            <a:prstGeom prst="rect">
              <a:avLst/>
            </a:prstGeom>
            <a:solidFill>
              <a:schemeClr val="bg1"/>
            </a:solidFill>
          </p:spPr>
          <p:txBody>
            <a:bodyPr wrap="square" rtlCol="0">
              <a:spAutoFit/>
            </a:bodyPr>
            <a:lstStyle/>
            <a:p>
              <a:endParaRPr lang="en-US" dirty="0"/>
            </a:p>
          </p:txBody>
        </p:sp>
        <p:grpSp>
          <p:nvGrpSpPr>
            <p:cNvPr id="46" name="Group 45">
              <a:extLst>
                <a:ext uri="{FF2B5EF4-FFF2-40B4-BE49-F238E27FC236}">
                  <a16:creationId xmlns:a16="http://schemas.microsoft.com/office/drawing/2014/main" id="{01DAB6CC-2EF5-8D4F-BE18-9A9634141DD3}"/>
                </a:ext>
              </a:extLst>
            </p:cNvPr>
            <p:cNvGrpSpPr/>
            <p:nvPr/>
          </p:nvGrpSpPr>
          <p:grpSpPr>
            <a:xfrm>
              <a:off x="6141146" y="2188630"/>
              <a:ext cx="4317069" cy="718457"/>
              <a:chOff x="2090057" y="5043714"/>
              <a:chExt cx="4317069" cy="718457"/>
            </a:xfrm>
          </p:grpSpPr>
          <p:cxnSp>
            <p:nvCxnSpPr>
              <p:cNvPr id="9" name="Straight Connector 8">
                <a:extLst>
                  <a:ext uri="{FF2B5EF4-FFF2-40B4-BE49-F238E27FC236}">
                    <a16:creationId xmlns:a16="http://schemas.microsoft.com/office/drawing/2014/main" id="{A893860D-AF7E-A649-965B-68FE1AADFC84}"/>
                  </a:ext>
                </a:extLst>
              </p:cNvPr>
              <p:cNvCxnSpPr>
                <a:cxnSpLocks/>
              </p:cNvCxnSpPr>
              <p:nvPr/>
            </p:nvCxnSpPr>
            <p:spPr>
              <a:xfrm>
                <a:off x="3345543" y="5043714"/>
                <a:ext cx="0" cy="7184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81E8843-1382-DD4F-AADD-38FB9893189B}"/>
                  </a:ext>
                </a:extLst>
              </p:cNvPr>
              <p:cNvCxnSpPr>
                <a:cxnSpLocks/>
              </p:cNvCxnSpPr>
              <p:nvPr/>
            </p:nvCxnSpPr>
            <p:spPr>
              <a:xfrm>
                <a:off x="3345543" y="5044254"/>
                <a:ext cx="306158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29FD003-3B1A-0C40-8F25-553AE78BFD44}"/>
                  </a:ext>
                </a:extLst>
              </p:cNvPr>
              <p:cNvCxnSpPr>
                <a:cxnSpLocks/>
              </p:cNvCxnSpPr>
              <p:nvPr/>
            </p:nvCxnSpPr>
            <p:spPr>
              <a:xfrm>
                <a:off x="2090057" y="5762171"/>
                <a:ext cx="12554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F5110082-DFAE-C04A-A0FD-43FF18A7DDCC}"/>
                </a:ext>
              </a:extLst>
            </p:cNvPr>
            <p:cNvSpPr txBox="1"/>
            <p:nvPr/>
          </p:nvSpPr>
          <p:spPr>
            <a:xfrm>
              <a:off x="6254405" y="3397134"/>
              <a:ext cx="3461698" cy="769441"/>
            </a:xfrm>
            <a:prstGeom prst="rect">
              <a:avLst/>
            </a:prstGeom>
            <a:solidFill>
              <a:schemeClr val="bg1"/>
            </a:solidFill>
          </p:spPr>
          <p:txBody>
            <a:bodyPr wrap="square" rtlCol="0">
              <a:spAutoFit/>
            </a:bodyPr>
            <a:lstStyle/>
            <a:p>
              <a:endParaRPr lang="en-US" sz="4400" dirty="0"/>
            </a:p>
          </p:txBody>
        </p:sp>
        <p:grpSp>
          <p:nvGrpSpPr>
            <p:cNvPr id="57" name="Group 56">
              <a:extLst>
                <a:ext uri="{FF2B5EF4-FFF2-40B4-BE49-F238E27FC236}">
                  <a16:creationId xmlns:a16="http://schemas.microsoft.com/office/drawing/2014/main" id="{B9F19F39-162F-3842-8DEC-E14E25E3EF0C}"/>
                </a:ext>
              </a:extLst>
            </p:cNvPr>
            <p:cNvGrpSpPr/>
            <p:nvPr/>
          </p:nvGrpSpPr>
          <p:grpSpPr>
            <a:xfrm>
              <a:off x="6149716" y="3405608"/>
              <a:ext cx="4308499" cy="1638100"/>
              <a:chOff x="2477478" y="5084033"/>
              <a:chExt cx="4308499" cy="1638100"/>
            </a:xfrm>
          </p:grpSpPr>
          <p:grpSp>
            <p:nvGrpSpPr>
              <p:cNvPr id="49" name="Group 48">
                <a:extLst>
                  <a:ext uri="{FF2B5EF4-FFF2-40B4-BE49-F238E27FC236}">
                    <a16:creationId xmlns:a16="http://schemas.microsoft.com/office/drawing/2014/main" id="{DCBEFD5F-5938-B246-ABD8-73B972B3B447}"/>
                  </a:ext>
                </a:extLst>
              </p:cNvPr>
              <p:cNvGrpSpPr/>
              <p:nvPr/>
            </p:nvGrpSpPr>
            <p:grpSpPr>
              <a:xfrm>
                <a:off x="4668048" y="5084033"/>
                <a:ext cx="2117929" cy="819049"/>
                <a:chOff x="4232345" y="5044253"/>
                <a:chExt cx="2117929" cy="819049"/>
              </a:xfrm>
            </p:grpSpPr>
            <p:cxnSp>
              <p:nvCxnSpPr>
                <p:cNvPr id="50" name="Straight Connector 49">
                  <a:extLst>
                    <a:ext uri="{FF2B5EF4-FFF2-40B4-BE49-F238E27FC236}">
                      <a16:creationId xmlns:a16="http://schemas.microsoft.com/office/drawing/2014/main" id="{664ACEDE-AFD7-474F-90F1-08075E0535D5}"/>
                    </a:ext>
                  </a:extLst>
                </p:cNvPr>
                <p:cNvCxnSpPr>
                  <a:cxnSpLocks/>
                </p:cNvCxnSpPr>
                <p:nvPr/>
              </p:nvCxnSpPr>
              <p:spPr>
                <a:xfrm>
                  <a:off x="5094788" y="5044254"/>
                  <a:ext cx="0" cy="8190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B132968-F1FE-B845-A462-0CF2104E331A}"/>
                    </a:ext>
                  </a:extLst>
                </p:cNvPr>
                <p:cNvCxnSpPr>
                  <a:cxnSpLocks/>
                  <a:stCxn id="54" idx="2"/>
                </p:cNvCxnSpPr>
                <p:nvPr/>
              </p:nvCxnSpPr>
              <p:spPr>
                <a:xfrm>
                  <a:off x="4232345" y="5044253"/>
                  <a:ext cx="86942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9A33C75-10C2-4C44-8A9D-0645E81B6A28}"/>
                    </a:ext>
                  </a:extLst>
                </p:cNvPr>
                <p:cNvCxnSpPr>
                  <a:cxnSpLocks/>
                </p:cNvCxnSpPr>
                <p:nvPr/>
              </p:nvCxnSpPr>
              <p:spPr>
                <a:xfrm>
                  <a:off x="5094788" y="5863302"/>
                  <a:ext cx="12554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6A1C9EDC-1481-0245-84C9-568F0F76E737}"/>
                  </a:ext>
                </a:extLst>
              </p:cNvPr>
              <p:cNvCxnSpPr>
                <a:cxnSpLocks/>
              </p:cNvCxnSpPr>
              <p:nvPr/>
            </p:nvCxnSpPr>
            <p:spPr>
              <a:xfrm>
                <a:off x="2477478" y="5905090"/>
                <a:ext cx="12554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Arc 53">
                <a:extLst>
                  <a:ext uri="{FF2B5EF4-FFF2-40B4-BE49-F238E27FC236}">
                    <a16:creationId xmlns:a16="http://schemas.microsoft.com/office/drawing/2014/main" id="{424449DF-8138-F945-8BE9-065EFF72ACDF}"/>
                  </a:ext>
                </a:extLst>
              </p:cNvPr>
              <p:cNvSpPr/>
              <p:nvPr/>
            </p:nvSpPr>
            <p:spPr>
              <a:xfrm rot="16200000">
                <a:off x="3848998" y="4961357"/>
                <a:ext cx="1638100" cy="1883452"/>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7" name="TextBox 26">
              <a:extLst>
                <a:ext uri="{FF2B5EF4-FFF2-40B4-BE49-F238E27FC236}">
                  <a16:creationId xmlns:a16="http://schemas.microsoft.com/office/drawing/2014/main" id="{444FF60B-989A-4147-A62C-BFBEF2608A57}"/>
                </a:ext>
              </a:extLst>
            </p:cNvPr>
            <p:cNvSpPr txBox="1"/>
            <p:nvPr/>
          </p:nvSpPr>
          <p:spPr>
            <a:xfrm>
              <a:off x="8757024" y="2996247"/>
              <a:ext cx="1669143" cy="461665"/>
            </a:xfrm>
            <a:prstGeom prst="rect">
              <a:avLst/>
            </a:prstGeom>
            <a:noFill/>
          </p:spPr>
          <p:txBody>
            <a:bodyPr wrap="square" rtlCol="0">
              <a:spAutoFit/>
            </a:bodyPr>
            <a:lstStyle/>
            <a:p>
              <a:r>
                <a:rPr lang="en-US" sz="2400" dirty="0">
                  <a:solidFill>
                    <a:schemeClr val="accent2">
                      <a:lumMod val="75000"/>
                    </a:schemeClr>
                  </a:solidFill>
                </a:rPr>
                <a:t>Compare</a:t>
              </a:r>
            </a:p>
          </p:txBody>
        </p:sp>
        <p:cxnSp>
          <p:nvCxnSpPr>
            <p:cNvPr id="60" name="Straight Connector 59">
              <a:extLst>
                <a:ext uri="{FF2B5EF4-FFF2-40B4-BE49-F238E27FC236}">
                  <a16:creationId xmlns:a16="http://schemas.microsoft.com/office/drawing/2014/main" id="{A982E766-B05C-1148-A1FA-8D331ADC9B43}"/>
                </a:ext>
              </a:extLst>
            </p:cNvPr>
            <p:cNvCxnSpPr>
              <a:cxnSpLocks/>
            </p:cNvCxnSpPr>
            <p:nvPr/>
          </p:nvCxnSpPr>
          <p:spPr>
            <a:xfrm>
              <a:off x="6096000" y="3530483"/>
              <a:ext cx="3751164" cy="0"/>
            </a:xfrm>
            <a:prstGeom prst="line">
              <a:avLst/>
            </a:prstGeom>
            <a:ln w="2222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1108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0461F1-C773-4210-B8E3-EEA87B1D6A0D}"/>
              </a:ext>
            </a:extLst>
          </p:cNvPr>
          <p:cNvPicPr>
            <a:picLocks noChangeAspect="1"/>
          </p:cNvPicPr>
          <p:nvPr/>
        </p:nvPicPr>
        <p:blipFill>
          <a:blip r:embed="rId3"/>
          <a:stretch>
            <a:fillRect/>
          </a:stretch>
        </p:blipFill>
        <p:spPr>
          <a:xfrm>
            <a:off x="10335868" y="281803"/>
            <a:ext cx="1539017" cy="602055"/>
          </a:xfrm>
          <a:prstGeom prst="rect">
            <a:avLst/>
          </a:prstGeom>
        </p:spPr>
      </p:pic>
      <p:sp>
        <p:nvSpPr>
          <p:cNvPr id="22" name="TextBox 21">
            <a:extLst>
              <a:ext uri="{FF2B5EF4-FFF2-40B4-BE49-F238E27FC236}">
                <a16:creationId xmlns:a16="http://schemas.microsoft.com/office/drawing/2014/main" id="{C3878F4D-D5A7-CB4D-AB66-60D4F60A5FC9}"/>
              </a:ext>
            </a:extLst>
          </p:cNvPr>
          <p:cNvSpPr txBox="1"/>
          <p:nvPr/>
        </p:nvSpPr>
        <p:spPr>
          <a:xfrm>
            <a:off x="10358821" y="6604340"/>
            <a:ext cx="1493109" cy="80791"/>
          </a:xfrm>
          <a:prstGeom prst="rect">
            <a:avLst/>
          </a:prstGeom>
          <a:noFill/>
        </p:spPr>
        <p:txBody>
          <a:bodyPr wrap="square" lIns="0" tIns="0" rIns="0" bIns="0" rtlCol="0">
            <a:spAutoFit/>
          </a:bodyPr>
          <a:lstStyle/>
          <a:p>
            <a:pPr algn="r"/>
            <a:r>
              <a:rPr lang="en-US" sz="525" dirty="0">
                <a:solidFill>
                  <a:srgbClr val="9D2235"/>
                </a:solidFill>
                <a:latin typeface="Gotham Narrow Bold"/>
                <a:cs typeface="Gotham Narrow Bold"/>
              </a:rPr>
              <a:t>PAGE </a:t>
            </a:r>
            <a:fld id="{0E6898BB-4188-B84E-BD90-47834BDDD16F}" type="slidenum">
              <a:rPr lang="en-US" sz="525">
                <a:solidFill>
                  <a:srgbClr val="9D2235"/>
                </a:solidFill>
                <a:latin typeface="Gotham Narrow Bold"/>
                <a:cs typeface="Gotham Narrow Bold"/>
              </a:rPr>
              <a:t>15</a:t>
            </a:fld>
            <a:endParaRPr lang="en-US" sz="525" dirty="0">
              <a:solidFill>
                <a:srgbClr val="9D2235"/>
              </a:solidFill>
              <a:latin typeface="Gotham Narrow Bold"/>
              <a:cs typeface="Gotham Narrow Bold"/>
            </a:endParaRPr>
          </a:p>
        </p:txBody>
      </p:sp>
      <p:sp>
        <p:nvSpPr>
          <p:cNvPr id="11" name="Google Shape;67;p15">
            <a:extLst>
              <a:ext uri="{FF2B5EF4-FFF2-40B4-BE49-F238E27FC236}">
                <a16:creationId xmlns:a16="http://schemas.microsoft.com/office/drawing/2014/main" id="{517393EA-2C60-944F-9AA6-237723B0CB11}"/>
              </a:ext>
            </a:extLst>
          </p:cNvPr>
          <p:cNvSpPr txBox="1">
            <a:spLocks noGrp="1"/>
          </p:cNvSpPr>
          <p:nvPr>
            <p:ph type="title"/>
          </p:nvPr>
        </p:nvSpPr>
        <p:spPr>
          <a:xfrm>
            <a:off x="227272" y="302509"/>
            <a:ext cx="10988614" cy="572700"/>
          </a:xfrm>
          <a:prstGeom prst="rect">
            <a:avLst/>
          </a:prstGeom>
        </p:spPr>
        <p:txBody>
          <a:bodyPr spcFirstLastPara="1" wrap="square" lIns="91425" tIns="91425" rIns="91425" bIns="91425" anchor="t" anchorCtr="0">
            <a:noAutofit/>
          </a:bodyPr>
          <a:lstStyle/>
          <a:p>
            <a:pPr lvl="0">
              <a:spcBef>
                <a:spcPts val="0"/>
              </a:spcBef>
            </a:pPr>
            <a:r>
              <a:rPr lang="en-US" dirty="0">
                <a:solidFill>
                  <a:srgbClr val="9D2235"/>
                </a:solidFill>
                <a:latin typeface="Gotham Narrow Book" pitchFamily="2" charset="0"/>
                <a:cs typeface="Chronicle Text G1 Bold"/>
              </a:rPr>
              <a:t>Digital Implementation</a:t>
            </a:r>
            <a:endParaRPr dirty="0">
              <a:solidFill>
                <a:srgbClr val="9D2235"/>
              </a:solidFill>
              <a:latin typeface="Gotham Narrow Book" pitchFamily="2" charset="0"/>
              <a:ea typeface="+mn-ea"/>
              <a:cs typeface="Chronicle Text G1 Bold"/>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C0C44B5-2DC2-284F-A832-3CA174A4B747}"/>
                  </a:ext>
                </a:extLst>
              </p:cNvPr>
              <p:cNvSpPr txBox="1"/>
              <p:nvPr/>
            </p:nvSpPr>
            <p:spPr>
              <a:xfrm>
                <a:off x="227272" y="3828221"/>
                <a:ext cx="7253028" cy="758669"/>
              </a:xfrm>
              <a:prstGeom prst="rect">
                <a:avLst/>
              </a:prstGeom>
              <a:noFill/>
              <a:ln w="25400">
                <a:solidFill>
                  <a:schemeClr val="accent2">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sz="2400" b="0" i="1" smtClean="0">
                          <a:latin typeface="Cambria Math" panose="02040503050406030204" pitchFamily="18" charset="0"/>
                        </a:rPr>
                        <m:t>𝑉</m:t>
                      </m:r>
                      <m:d>
                        <m:dPr>
                          <m:begChr m:val="["/>
                          <m:endChr m:val="]"/>
                          <m:ctrlPr>
                            <a:rPr lang="en-AU" sz="2400" i="1" dirty="0">
                              <a:latin typeface="Cambria Math" panose="02040503050406030204" pitchFamily="18" charset="0"/>
                            </a:rPr>
                          </m:ctrlPr>
                        </m:dPr>
                        <m:e>
                          <m:r>
                            <a:rPr lang="en-AU" sz="2400" i="1" dirty="0">
                              <a:latin typeface="Cambria Math" panose="02040503050406030204" pitchFamily="18" charset="0"/>
                            </a:rPr>
                            <m:t>𝑡</m:t>
                          </m:r>
                        </m:e>
                      </m:d>
                      <m:r>
                        <a:rPr lang="en-AU" sz="2400" i="1" smtClean="0">
                          <a:latin typeface="Cambria Math" panose="02040503050406030204" pitchFamily="18" charset="0"/>
                        </a:rPr>
                        <m:t>=</m:t>
                      </m:r>
                      <m:f>
                        <m:fPr>
                          <m:ctrlPr>
                            <a:rPr lang="en-AU" sz="2400" i="1" smtClean="0">
                              <a:latin typeface="Cambria Math" panose="02040503050406030204" pitchFamily="18" charset="0"/>
                            </a:rPr>
                          </m:ctrlPr>
                        </m:fPr>
                        <m:num>
                          <m:sSub>
                            <m:sSubPr>
                              <m:ctrlPr>
                                <a:rPr lang="en-AU" sz="2400" i="1" dirty="0">
                                  <a:latin typeface="Cambria Math" panose="02040503050406030204" pitchFamily="18" charset="0"/>
                                  <a:ea typeface="Cambria Math" panose="02040503050406030204" pitchFamily="18" charset="0"/>
                                </a:rPr>
                              </m:ctrlPr>
                            </m:sSubPr>
                            <m:e>
                              <m:r>
                                <a:rPr lang="en-AU" sz="2400" i="1" dirty="0">
                                  <a:latin typeface="Cambria Math" panose="02040503050406030204" pitchFamily="18" charset="0"/>
                                  <a:ea typeface="Cambria Math" panose="02040503050406030204" pitchFamily="18" charset="0"/>
                                </a:rPr>
                                <m:t>𝜏</m:t>
                              </m:r>
                            </m:e>
                            <m:sub>
                              <m:r>
                                <a:rPr lang="en-AU" sz="2400" i="1" dirty="0">
                                  <a:latin typeface="Cambria Math" panose="02040503050406030204" pitchFamily="18" charset="0"/>
                                  <a:ea typeface="Cambria Math" panose="02040503050406030204" pitchFamily="18" charset="0"/>
                                </a:rPr>
                                <m:t>𝑚</m:t>
                              </m:r>
                            </m:sub>
                          </m:sSub>
                        </m:num>
                        <m:den>
                          <m:sSub>
                            <m:sSubPr>
                              <m:ctrlPr>
                                <a:rPr lang="en-AU" sz="2400" i="1" dirty="0">
                                  <a:latin typeface="Cambria Math" panose="02040503050406030204" pitchFamily="18" charset="0"/>
                                  <a:ea typeface="Cambria Math" panose="02040503050406030204" pitchFamily="18" charset="0"/>
                                </a:rPr>
                              </m:ctrlPr>
                            </m:sSubPr>
                            <m:e>
                              <m:r>
                                <a:rPr lang="en-AU" sz="2400" i="1" dirty="0">
                                  <a:latin typeface="Cambria Math" panose="02040503050406030204" pitchFamily="18" charset="0"/>
                                  <a:ea typeface="Cambria Math" panose="02040503050406030204" pitchFamily="18" charset="0"/>
                                </a:rPr>
                                <m:t>𝜏</m:t>
                              </m:r>
                            </m:e>
                            <m:sub>
                              <m:r>
                                <a:rPr lang="en-AU" sz="2400" i="1" dirty="0">
                                  <a:latin typeface="Cambria Math" panose="02040503050406030204" pitchFamily="18" charset="0"/>
                                  <a:ea typeface="Cambria Math" panose="02040503050406030204" pitchFamily="18" charset="0"/>
                                </a:rPr>
                                <m:t>𝑚</m:t>
                              </m:r>
                            </m:sub>
                          </m:sSub>
                          <m:r>
                            <a:rPr lang="en-AU" sz="2400" b="0" i="1" dirty="0" smtClean="0">
                              <a:latin typeface="Cambria Math" panose="02040503050406030204" pitchFamily="18" charset="0"/>
                              <a:ea typeface="Cambria Math" panose="02040503050406030204" pitchFamily="18" charset="0"/>
                            </a:rPr>
                            <m:t>+1</m:t>
                          </m:r>
                        </m:den>
                      </m:f>
                      <m:r>
                        <a:rPr lang="en-AU" sz="2400" i="1" dirty="0" smtClean="0">
                          <a:latin typeface="Cambria Math" panose="02040503050406030204" pitchFamily="18" charset="0"/>
                          <a:ea typeface="Cambria Math" panose="02040503050406030204" pitchFamily="18" charset="0"/>
                        </a:rPr>
                        <m:t> </m:t>
                      </m:r>
                      <m:r>
                        <a:rPr lang="en-AU" sz="2400" b="0" i="1" dirty="0" smtClean="0">
                          <a:latin typeface="Cambria Math" panose="02040503050406030204" pitchFamily="18" charset="0"/>
                        </a:rPr>
                        <m:t>𝑉</m:t>
                      </m:r>
                      <m:d>
                        <m:dPr>
                          <m:begChr m:val="["/>
                          <m:endChr m:val="]"/>
                          <m:ctrlPr>
                            <a:rPr lang="en-AU" sz="2400" b="0" i="1" dirty="0" smtClean="0">
                              <a:latin typeface="Cambria Math" panose="02040503050406030204" pitchFamily="18" charset="0"/>
                            </a:rPr>
                          </m:ctrlPr>
                        </m:dPr>
                        <m:e>
                          <m:r>
                            <a:rPr lang="en-AU" sz="2400" b="0" i="1" dirty="0" smtClean="0">
                              <a:latin typeface="Cambria Math" panose="02040503050406030204" pitchFamily="18" charset="0"/>
                            </a:rPr>
                            <m:t>𝑡</m:t>
                          </m:r>
                          <m:r>
                            <a:rPr lang="en-AU" sz="2400" b="0" i="1" dirty="0" smtClean="0">
                              <a:latin typeface="Cambria Math" panose="02040503050406030204" pitchFamily="18" charset="0"/>
                            </a:rPr>
                            <m:t>−1</m:t>
                          </m:r>
                        </m:e>
                      </m:d>
                      <m:r>
                        <a:rPr lang="en-AU" sz="2400" b="0" i="1" dirty="0" smtClean="0">
                          <a:latin typeface="Cambria Math" panose="02040503050406030204" pitchFamily="18" charset="0"/>
                        </a:rPr>
                        <m:t> −</m:t>
                      </m:r>
                      <m:f>
                        <m:fPr>
                          <m:ctrlPr>
                            <a:rPr lang="en-AU" sz="2400" i="1">
                              <a:latin typeface="Cambria Math" panose="02040503050406030204" pitchFamily="18" charset="0"/>
                            </a:rPr>
                          </m:ctrlPr>
                        </m:fPr>
                        <m:num>
                          <m:r>
                            <a:rPr lang="en-AU" sz="2400" b="0" i="1" smtClean="0">
                              <a:latin typeface="Cambria Math" panose="02040503050406030204" pitchFamily="18" charset="0"/>
                            </a:rPr>
                            <m:t>1</m:t>
                          </m:r>
                        </m:num>
                        <m:den>
                          <m:sSub>
                            <m:sSubPr>
                              <m:ctrlPr>
                                <a:rPr lang="en-AU" sz="2400" i="1" dirty="0">
                                  <a:latin typeface="Cambria Math" panose="02040503050406030204" pitchFamily="18" charset="0"/>
                                  <a:ea typeface="Cambria Math" panose="02040503050406030204" pitchFamily="18" charset="0"/>
                                </a:rPr>
                              </m:ctrlPr>
                            </m:sSubPr>
                            <m:e>
                              <m:r>
                                <a:rPr lang="en-AU" sz="2400" i="1" dirty="0">
                                  <a:latin typeface="Cambria Math" panose="02040503050406030204" pitchFamily="18" charset="0"/>
                                  <a:ea typeface="Cambria Math" panose="02040503050406030204" pitchFamily="18" charset="0"/>
                                </a:rPr>
                                <m:t>𝜏</m:t>
                              </m:r>
                            </m:e>
                            <m:sub>
                              <m:r>
                                <a:rPr lang="en-AU" sz="2400" i="1" dirty="0">
                                  <a:latin typeface="Cambria Math" panose="02040503050406030204" pitchFamily="18" charset="0"/>
                                  <a:ea typeface="Cambria Math" panose="02040503050406030204" pitchFamily="18" charset="0"/>
                                </a:rPr>
                                <m:t>𝑚</m:t>
                              </m:r>
                            </m:sub>
                          </m:sSub>
                          <m:r>
                            <a:rPr lang="en-AU" sz="2400" i="1" dirty="0">
                              <a:latin typeface="Cambria Math" panose="02040503050406030204" pitchFamily="18" charset="0"/>
                              <a:ea typeface="Cambria Math" panose="02040503050406030204" pitchFamily="18" charset="0"/>
                            </a:rPr>
                            <m:t>+1</m:t>
                          </m:r>
                        </m:den>
                      </m:f>
                      <m:sSub>
                        <m:sSubPr>
                          <m:ctrlPr>
                            <a:rPr lang="en-AU" sz="2400" b="0" i="1" dirty="0" smtClean="0">
                              <a:latin typeface="Cambria Math" panose="02040503050406030204" pitchFamily="18" charset="0"/>
                            </a:rPr>
                          </m:ctrlPr>
                        </m:sSubPr>
                        <m:e>
                          <m:r>
                            <a:rPr lang="en-AU" sz="2400" b="0" i="1" dirty="0" smtClean="0">
                              <a:latin typeface="Cambria Math" panose="02040503050406030204" pitchFamily="18" charset="0"/>
                            </a:rPr>
                            <m:t>𝐸</m:t>
                          </m:r>
                        </m:e>
                        <m:sub>
                          <m:r>
                            <a:rPr lang="en-AU" sz="2400" b="0" i="1" dirty="0" smtClean="0">
                              <a:latin typeface="Cambria Math" panose="02040503050406030204" pitchFamily="18" charset="0"/>
                            </a:rPr>
                            <m:t>𝐿</m:t>
                          </m:r>
                        </m:sub>
                      </m:sSub>
                      <m:r>
                        <m:rPr>
                          <m:nor/>
                        </m:rPr>
                        <a:rPr lang="en-AU" sz="2400" b="0" i="0" dirty="0" smtClean="0">
                          <a:latin typeface="Cambria Math" panose="02040503050406030204" pitchFamily="18" charset="0"/>
                        </a:rPr>
                        <m:t> </m:t>
                      </m:r>
                      <m:r>
                        <m:rPr>
                          <m:nor/>
                        </m:rPr>
                        <a:rPr lang="en-US" sz="2400" dirty="0"/>
                        <m:t>+ </m:t>
                      </m:r>
                      <m:f>
                        <m:fPr>
                          <m:ctrlPr>
                            <a:rPr lang="en-US" sz="2400" i="1" dirty="0">
                              <a:latin typeface="Cambria Math" panose="02040503050406030204" pitchFamily="18" charset="0"/>
                            </a:rPr>
                          </m:ctrlPr>
                        </m:fPr>
                        <m:num>
                          <m:r>
                            <a:rPr lang="en-AU" sz="2400" b="0" i="1" dirty="0" smtClean="0">
                              <a:latin typeface="Cambria Math" panose="02040503050406030204" pitchFamily="18" charset="0"/>
                            </a:rPr>
                            <m:t>1</m:t>
                          </m:r>
                        </m:num>
                        <m:den>
                          <m:sSub>
                            <m:sSubPr>
                              <m:ctrlPr>
                                <a:rPr lang="en-AU" sz="2400" i="1" dirty="0">
                                  <a:latin typeface="Cambria Math" panose="02040503050406030204" pitchFamily="18" charset="0"/>
                                </a:rPr>
                              </m:ctrlPr>
                            </m:sSubPr>
                            <m:e>
                              <m:r>
                                <a:rPr lang="en-AU" sz="2400" i="1" dirty="0">
                                  <a:latin typeface="Cambria Math" panose="02040503050406030204" pitchFamily="18" charset="0"/>
                                </a:rPr>
                                <m:t>𝐶</m:t>
                              </m:r>
                            </m:e>
                            <m:sub>
                              <m:r>
                                <a:rPr lang="en-AU" sz="2400" i="1" dirty="0">
                                  <a:latin typeface="Cambria Math" panose="02040503050406030204" pitchFamily="18" charset="0"/>
                                </a:rPr>
                                <m:t>𝑚</m:t>
                              </m:r>
                            </m:sub>
                          </m:sSub>
                          <m:r>
                            <a:rPr lang="en-AU" sz="2400" i="1" dirty="0">
                              <a:latin typeface="Cambria Math" panose="02040503050406030204" pitchFamily="18" charset="0"/>
                            </a:rPr>
                            <m:t>+</m:t>
                          </m:r>
                          <m:sSub>
                            <m:sSubPr>
                              <m:ctrlPr>
                                <a:rPr lang="en-US" sz="2400" i="1" dirty="0">
                                  <a:latin typeface="Cambria Math" panose="02040503050406030204" pitchFamily="18" charset="0"/>
                                </a:rPr>
                              </m:ctrlPr>
                            </m:sSubPr>
                            <m:e>
                              <m:r>
                                <a:rPr lang="en-AU" sz="2400" i="1" dirty="0">
                                  <a:latin typeface="Cambria Math" panose="02040503050406030204" pitchFamily="18" charset="0"/>
                                </a:rPr>
                                <m:t>𝑔</m:t>
                              </m:r>
                            </m:e>
                            <m:sub>
                              <m:r>
                                <a:rPr lang="en-AU" sz="2400" i="1" dirty="0">
                                  <a:latin typeface="Cambria Math" panose="02040503050406030204" pitchFamily="18" charset="0"/>
                                </a:rPr>
                                <m:t>𝐿</m:t>
                              </m:r>
                            </m:sub>
                          </m:sSub>
                        </m:den>
                      </m:f>
                      <m:r>
                        <a:rPr lang="en-AU" sz="2400" i="1">
                          <a:latin typeface="Cambria Math" panose="02040503050406030204" pitchFamily="18" charset="0"/>
                        </a:rPr>
                        <m:t>𝐼</m:t>
                      </m:r>
                      <m:r>
                        <a:rPr lang="en-AU" sz="2400" i="1">
                          <a:latin typeface="Cambria Math" panose="02040503050406030204" pitchFamily="18" charset="0"/>
                        </a:rPr>
                        <m:t>[</m:t>
                      </m:r>
                      <m:r>
                        <a:rPr lang="en-AU" sz="2400" i="1">
                          <a:latin typeface="Cambria Math" panose="02040503050406030204" pitchFamily="18" charset="0"/>
                        </a:rPr>
                        <m:t>𝑡</m:t>
                      </m:r>
                      <m:r>
                        <m:rPr>
                          <m:nor/>
                        </m:rPr>
                        <a:rPr lang="en-AU" sz="2400" dirty="0">
                          <a:latin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4C0C44B5-2DC2-284F-A832-3CA174A4B747}"/>
                  </a:ext>
                </a:extLst>
              </p:cNvPr>
              <p:cNvSpPr txBox="1">
                <a:spLocks noRot="1" noChangeAspect="1" noMove="1" noResize="1" noEditPoints="1" noAdjustHandles="1" noChangeArrowheads="1" noChangeShapeType="1" noTextEdit="1"/>
              </p:cNvSpPr>
              <p:nvPr/>
            </p:nvSpPr>
            <p:spPr>
              <a:xfrm>
                <a:off x="227272" y="3828221"/>
                <a:ext cx="7253028" cy="758669"/>
              </a:xfrm>
              <a:prstGeom prst="rect">
                <a:avLst/>
              </a:prstGeom>
              <a:blipFill>
                <a:blip r:embed="rId4"/>
                <a:stretch>
                  <a:fillRect b="-11290"/>
                </a:stretch>
              </a:blipFill>
              <a:ln w="25400">
                <a:solidFill>
                  <a:schemeClr val="accent2">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F935B71-8A9E-B649-9308-28C17F4DE6B2}"/>
                  </a:ext>
                </a:extLst>
              </p:cNvPr>
              <p:cNvSpPr txBox="1"/>
              <p:nvPr/>
            </p:nvSpPr>
            <p:spPr>
              <a:xfrm>
                <a:off x="227272" y="2176129"/>
                <a:ext cx="10857741" cy="830997"/>
              </a:xfrm>
              <a:prstGeom prst="rect">
                <a:avLst/>
              </a:prstGeom>
              <a:noFill/>
            </p:spPr>
            <p:txBody>
              <a:bodyPr wrap="square">
                <a:spAutoFit/>
              </a:bodyPr>
              <a:lstStyle/>
              <a:p>
                <a:endParaRPr lang="en-AU" sz="2400" i="1" dirty="0">
                  <a:latin typeface="Cambria Math" panose="02040503050406030204" pitchFamily="18" charset="0"/>
                </a:endParaRPr>
              </a:p>
              <a:p>
                <a14:m>
                  <m:oMath xmlns:m="http://schemas.openxmlformats.org/officeDocument/2006/math">
                    <m:sSub>
                      <m:sSubPr>
                        <m:ctrlPr>
                          <a:rPr lang="en-AU" sz="2400" i="1" dirty="0">
                            <a:latin typeface="Cambria Math" panose="02040503050406030204" pitchFamily="18" charset="0"/>
                          </a:rPr>
                        </m:ctrlPr>
                      </m:sSubPr>
                      <m:e>
                        <m:r>
                          <a:rPr lang="en-AU" sz="2400" i="1" dirty="0">
                            <a:latin typeface="Cambria Math" panose="02040503050406030204" pitchFamily="18" charset="0"/>
                          </a:rPr>
                          <m:t>𝐶</m:t>
                        </m:r>
                      </m:e>
                      <m:sub>
                        <m:r>
                          <a:rPr lang="en-AU" sz="2400" i="1" dirty="0">
                            <a:latin typeface="Cambria Math" panose="02040503050406030204" pitchFamily="18" charset="0"/>
                          </a:rPr>
                          <m:t>𝑚</m:t>
                        </m:r>
                      </m:sub>
                    </m:sSub>
                    <m:r>
                      <a:rPr lang="en-AU" sz="2400" b="0" i="1" dirty="0" smtClean="0">
                        <a:latin typeface="Cambria Math" panose="02040503050406030204" pitchFamily="18" charset="0"/>
                      </a:rPr>
                      <m:t>(</m:t>
                    </m:r>
                    <m:r>
                      <a:rPr lang="en-AU" sz="2400" i="1" dirty="0">
                        <a:latin typeface="Cambria Math" panose="02040503050406030204" pitchFamily="18" charset="0"/>
                      </a:rPr>
                      <m:t>𝑉</m:t>
                    </m:r>
                    <m:r>
                      <a:rPr lang="en-AU" sz="2400" i="1" dirty="0">
                        <a:latin typeface="Cambria Math" panose="02040503050406030204" pitchFamily="18" charset="0"/>
                      </a:rPr>
                      <m:t>[</m:t>
                    </m:r>
                    <m:r>
                      <a:rPr lang="en-AU" sz="2400" i="1" dirty="0">
                        <a:latin typeface="Cambria Math" panose="02040503050406030204" pitchFamily="18" charset="0"/>
                      </a:rPr>
                      <m:t>𝑡</m:t>
                    </m:r>
                    <m:r>
                      <a:rPr lang="en-AU" sz="2400" i="1" dirty="0">
                        <a:latin typeface="Cambria Math" panose="02040503050406030204" pitchFamily="18" charset="0"/>
                      </a:rPr>
                      <m:t>]</m:t>
                    </m:r>
                  </m:oMath>
                </a14:m>
                <a:r>
                  <a:rPr lang="en-AU" sz="2400" dirty="0"/>
                  <a:t> </a:t>
                </a:r>
                <a14:m>
                  <m:oMath xmlns:m="http://schemas.openxmlformats.org/officeDocument/2006/math">
                    <m:r>
                      <a:rPr lang="en-AU" sz="2400" i="1" dirty="0">
                        <a:latin typeface="Cambria Math" panose="02040503050406030204" pitchFamily="18" charset="0"/>
                      </a:rPr>
                      <m:t>−</m:t>
                    </m:r>
                  </m:oMath>
                </a14:m>
                <a:r>
                  <a:rPr lang="en-AU" sz="2400" dirty="0"/>
                  <a:t> </a:t>
                </a:r>
                <a14:m>
                  <m:oMath xmlns:m="http://schemas.openxmlformats.org/officeDocument/2006/math">
                    <m:r>
                      <a:rPr lang="en-AU" sz="2400" i="1" dirty="0">
                        <a:latin typeface="Cambria Math" panose="02040503050406030204" pitchFamily="18" charset="0"/>
                      </a:rPr>
                      <m:t>𝑉</m:t>
                    </m:r>
                    <m:r>
                      <a:rPr lang="en-AU" sz="2400" i="1" dirty="0">
                        <a:latin typeface="Cambria Math" panose="02040503050406030204" pitchFamily="18" charset="0"/>
                      </a:rPr>
                      <m:t>[</m:t>
                    </m:r>
                    <m:r>
                      <a:rPr lang="en-AU" sz="2400" i="1" dirty="0">
                        <a:latin typeface="Cambria Math" panose="02040503050406030204" pitchFamily="18" charset="0"/>
                      </a:rPr>
                      <m:t>𝑡</m:t>
                    </m:r>
                    <m:r>
                      <a:rPr lang="en-AU" sz="2400" b="0" i="1" dirty="0" smtClean="0">
                        <a:latin typeface="Cambria Math" panose="02040503050406030204" pitchFamily="18" charset="0"/>
                      </a:rPr>
                      <m:t>−1</m:t>
                    </m:r>
                    <m:r>
                      <a:rPr lang="en-AU" sz="2400" i="1" dirty="0">
                        <a:latin typeface="Cambria Math" panose="02040503050406030204" pitchFamily="18" charset="0"/>
                      </a:rPr>
                      <m:t>]</m:t>
                    </m:r>
                    <m:r>
                      <a:rPr lang="en-AU" sz="2400" b="0" i="1" dirty="0" smtClean="0">
                        <a:latin typeface="Cambria Math" panose="02040503050406030204" pitchFamily="18" charset="0"/>
                      </a:rPr>
                      <m:t>)</m:t>
                    </m:r>
                  </m:oMath>
                </a14:m>
                <a:r>
                  <a:rPr lang="en-AU" sz="2400" b="0" i="1" dirty="0">
                    <a:latin typeface="Cambria Math" panose="02040503050406030204" pitchFamily="18" charset="0"/>
                  </a:rPr>
                  <a:t> = </a:t>
                </a:r>
                <a14:m>
                  <m:oMath xmlns:m="http://schemas.openxmlformats.org/officeDocument/2006/math">
                    <m:r>
                      <a:rPr lang="en-AU" sz="2400" i="1" smtClean="0">
                        <a:solidFill>
                          <a:schemeClr val="tx1"/>
                        </a:solidFill>
                        <a:latin typeface="Cambria Math" panose="02040503050406030204" pitchFamily="18" charset="0"/>
                      </a:rPr>
                      <m:t>𝐼</m:t>
                    </m:r>
                    <m:r>
                      <a:rPr lang="en-AU" sz="2400" i="1" smtClean="0">
                        <a:solidFill>
                          <a:schemeClr val="tx1"/>
                        </a:solidFill>
                        <a:latin typeface="Cambria Math" panose="02040503050406030204" pitchFamily="18" charset="0"/>
                      </a:rPr>
                      <m:t>[</m:t>
                    </m:r>
                    <m:r>
                      <a:rPr lang="en-AU" sz="2400" i="1" smtClean="0">
                        <a:solidFill>
                          <a:schemeClr val="tx1"/>
                        </a:solidFill>
                        <a:latin typeface="Cambria Math" panose="02040503050406030204" pitchFamily="18" charset="0"/>
                      </a:rPr>
                      <m:t>𝑡</m:t>
                    </m:r>
                  </m:oMath>
                </a14:m>
                <a:r>
                  <a:rPr lang="en-AU" sz="2400" dirty="0">
                    <a:solidFill>
                      <a:schemeClr val="tx1"/>
                    </a:solidFill>
                    <a:latin typeface="Cambria Math" panose="02040503050406030204" pitchFamily="18" charset="0"/>
                  </a:rPr>
                  <a:t>] </a:t>
                </a:r>
                <a14:m>
                  <m:oMath xmlns:m="http://schemas.openxmlformats.org/officeDocument/2006/math">
                    <m:r>
                      <a:rPr lang="en-AU" sz="2400" i="1" dirty="0">
                        <a:latin typeface="Cambria Math" panose="02040503050406030204" pitchFamily="18" charset="0"/>
                      </a:rPr>
                      <m:t>− </m:t>
                    </m:r>
                    <m:sSub>
                      <m:sSubPr>
                        <m:ctrlPr>
                          <a:rPr lang="en-US" sz="2400" i="1" dirty="0">
                            <a:latin typeface="Cambria Math" panose="02040503050406030204" pitchFamily="18" charset="0"/>
                          </a:rPr>
                        </m:ctrlPr>
                      </m:sSubPr>
                      <m:e>
                        <m:r>
                          <a:rPr lang="en-AU" sz="2400" i="1" dirty="0">
                            <a:latin typeface="Cambria Math" panose="02040503050406030204" pitchFamily="18" charset="0"/>
                          </a:rPr>
                          <m:t>𝑔</m:t>
                        </m:r>
                      </m:e>
                      <m:sub>
                        <m:r>
                          <a:rPr lang="en-AU" sz="2400" i="1" dirty="0">
                            <a:latin typeface="Cambria Math" panose="02040503050406030204" pitchFamily="18" charset="0"/>
                          </a:rPr>
                          <m:t>𝐿</m:t>
                        </m:r>
                      </m:sub>
                    </m:sSub>
                    <m:d>
                      <m:dPr>
                        <m:ctrlPr>
                          <a:rPr lang="en-AU" sz="2400" i="1" dirty="0">
                            <a:latin typeface="Cambria Math" panose="02040503050406030204" pitchFamily="18" charset="0"/>
                          </a:rPr>
                        </m:ctrlPr>
                      </m:dPr>
                      <m:e>
                        <m:r>
                          <a:rPr lang="en-AU" sz="2400" i="1" dirty="0">
                            <a:latin typeface="Cambria Math" panose="02040503050406030204" pitchFamily="18" charset="0"/>
                          </a:rPr>
                          <m:t>𝑉</m:t>
                        </m:r>
                        <m:r>
                          <a:rPr lang="en-AU" sz="2400" b="0" i="1" dirty="0" smtClean="0">
                            <a:latin typeface="Cambria Math" panose="02040503050406030204" pitchFamily="18" charset="0"/>
                          </a:rPr>
                          <m:t>[</m:t>
                        </m:r>
                        <m:r>
                          <a:rPr lang="en-AU" sz="2400" b="0" i="1" dirty="0" smtClean="0">
                            <a:latin typeface="Cambria Math" panose="02040503050406030204" pitchFamily="18" charset="0"/>
                          </a:rPr>
                          <m:t>𝑡</m:t>
                        </m:r>
                        <m:r>
                          <a:rPr lang="en-AU" sz="2400" b="0" i="1" dirty="0" smtClean="0">
                            <a:latin typeface="Cambria Math" panose="02040503050406030204" pitchFamily="18" charset="0"/>
                          </a:rPr>
                          <m:t>]−</m:t>
                        </m:r>
                        <m:sSub>
                          <m:sSubPr>
                            <m:ctrlPr>
                              <a:rPr lang="en-AU" sz="2400" i="1" dirty="0">
                                <a:latin typeface="Cambria Math" panose="02040503050406030204" pitchFamily="18" charset="0"/>
                              </a:rPr>
                            </m:ctrlPr>
                          </m:sSubPr>
                          <m:e>
                            <m:r>
                              <a:rPr lang="en-AU" sz="2400" i="1" dirty="0">
                                <a:latin typeface="Cambria Math" panose="02040503050406030204" pitchFamily="18" charset="0"/>
                              </a:rPr>
                              <m:t>𝐸</m:t>
                            </m:r>
                          </m:e>
                          <m:sub>
                            <m:r>
                              <a:rPr lang="en-AU" sz="2400" i="1" dirty="0">
                                <a:latin typeface="Cambria Math" panose="02040503050406030204" pitchFamily="18" charset="0"/>
                              </a:rPr>
                              <m:t>𝐿</m:t>
                            </m:r>
                          </m:sub>
                        </m:sSub>
                      </m:e>
                    </m:d>
                  </m:oMath>
                </a14:m>
                <a:endParaRPr lang="en-AU" sz="1800" b="0" i="1" dirty="0">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9F935B71-8A9E-B649-9308-28C17F4DE6B2}"/>
                  </a:ext>
                </a:extLst>
              </p:cNvPr>
              <p:cNvSpPr txBox="1">
                <a:spLocks noRot="1" noChangeAspect="1" noMove="1" noResize="1" noEditPoints="1" noAdjustHandles="1" noChangeArrowheads="1" noChangeShapeType="1" noTextEdit="1"/>
              </p:cNvSpPr>
              <p:nvPr/>
            </p:nvSpPr>
            <p:spPr>
              <a:xfrm>
                <a:off x="227272" y="2176129"/>
                <a:ext cx="10857741" cy="830997"/>
              </a:xfrm>
              <a:prstGeom prst="rect">
                <a:avLst/>
              </a:prstGeom>
              <a:blipFill>
                <a:blip r:embed="rId5"/>
                <a:stretch>
                  <a:fillRect l="-117"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66C22A1-0E49-144D-99F3-257B498E5853}"/>
                  </a:ext>
                </a:extLst>
              </p:cNvPr>
              <p:cNvSpPr txBox="1"/>
              <p:nvPr/>
            </p:nvSpPr>
            <p:spPr>
              <a:xfrm>
                <a:off x="7845697" y="3952230"/>
                <a:ext cx="2513124"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𝜏</m:t>
                          </m:r>
                        </m:e>
                        <m:sub>
                          <m:r>
                            <a:rPr lang="en-AU" b="0" i="1" smtClean="0">
                              <a:latin typeface="Cambria Math" panose="02040503050406030204" pitchFamily="18" charset="0"/>
                            </a:rPr>
                            <m:t>𝑚</m:t>
                          </m:r>
                        </m:sub>
                      </m:sSub>
                      <m:r>
                        <a:rPr lang="en-AU" b="0" i="1" smtClean="0">
                          <a:latin typeface="Cambria Math" panose="02040503050406030204" pitchFamily="18" charset="0"/>
                        </a:rPr>
                        <m:t>=</m:t>
                      </m:r>
                      <m:f>
                        <m:fPr>
                          <m:ctrlPr>
                            <a:rPr lang="en-AU" b="0" i="1" dirty="0" smtClean="0">
                              <a:latin typeface="Cambria Math" panose="02040503050406030204" pitchFamily="18" charset="0"/>
                            </a:rPr>
                          </m:ctrlPr>
                        </m:fPr>
                        <m:num>
                          <m:sSub>
                            <m:sSubPr>
                              <m:ctrlPr>
                                <a:rPr lang="en-AU" i="1" dirty="0">
                                  <a:latin typeface="Cambria Math" panose="02040503050406030204" pitchFamily="18" charset="0"/>
                                </a:rPr>
                              </m:ctrlPr>
                            </m:sSubPr>
                            <m:e>
                              <m:r>
                                <a:rPr lang="en-AU" i="1" dirty="0">
                                  <a:latin typeface="Cambria Math" panose="02040503050406030204" pitchFamily="18" charset="0"/>
                                </a:rPr>
                                <m:t>𝐶</m:t>
                              </m:r>
                            </m:e>
                            <m:sub>
                              <m:r>
                                <a:rPr lang="en-AU" i="1" dirty="0">
                                  <a:latin typeface="Cambria Math" panose="02040503050406030204" pitchFamily="18" charset="0"/>
                                </a:rPr>
                                <m:t>𝑚</m:t>
                              </m:r>
                            </m:sub>
                          </m:sSub>
                        </m:num>
                        <m:den>
                          <m:sSub>
                            <m:sSubPr>
                              <m:ctrlPr>
                                <a:rPr lang="en-US" i="1" dirty="0">
                                  <a:latin typeface="Cambria Math" panose="02040503050406030204" pitchFamily="18" charset="0"/>
                                </a:rPr>
                              </m:ctrlPr>
                            </m:sSubPr>
                            <m:e>
                              <m:r>
                                <a:rPr lang="en-AU" i="1" dirty="0">
                                  <a:latin typeface="Cambria Math" panose="02040503050406030204" pitchFamily="18" charset="0"/>
                                </a:rPr>
                                <m:t>𝑔</m:t>
                              </m:r>
                            </m:e>
                            <m:sub>
                              <m:r>
                                <a:rPr lang="en-AU" i="1" dirty="0">
                                  <a:latin typeface="Cambria Math" panose="02040503050406030204" pitchFamily="18" charset="0"/>
                                </a:rPr>
                                <m:t>𝐿</m:t>
                              </m:r>
                            </m:sub>
                          </m:sSub>
                        </m:den>
                      </m:f>
                      <m:r>
                        <a:rPr lang="en-AU" b="0" i="1" smtClean="0">
                          <a:latin typeface="Cambria Math" panose="02040503050406030204" pitchFamily="18" charset="0"/>
                        </a:rPr>
                        <m:t>𝑡𝑖𝑚𝑒</m:t>
                      </m:r>
                      <m:r>
                        <a:rPr lang="en-AU" b="0" i="1" smtClean="0">
                          <a:latin typeface="Cambria Math" panose="02040503050406030204" pitchFamily="18" charset="0"/>
                        </a:rPr>
                        <m:t> </m:t>
                      </m:r>
                      <m:r>
                        <a:rPr lang="en-AU" b="0" i="1" smtClean="0">
                          <a:latin typeface="Cambria Math" panose="02040503050406030204" pitchFamily="18" charset="0"/>
                        </a:rPr>
                        <m:t>𝑐𝑜𝑛𝑠𝑡𝑎𝑛𝑡</m:t>
                      </m:r>
                      <m:r>
                        <a:rPr lang="en-AU" b="0" i="1" smtClean="0">
                          <a:latin typeface="Cambria Math" panose="02040503050406030204" pitchFamily="18" charset="0"/>
                        </a:rPr>
                        <m:t>  </m:t>
                      </m:r>
                    </m:oMath>
                  </m:oMathPara>
                </a14:m>
                <a:endParaRPr lang="en-US" dirty="0"/>
              </a:p>
            </p:txBody>
          </p:sp>
        </mc:Choice>
        <mc:Fallback xmlns="">
          <p:sp>
            <p:nvSpPr>
              <p:cNvPr id="2" name="TextBox 1">
                <a:extLst>
                  <a:ext uri="{FF2B5EF4-FFF2-40B4-BE49-F238E27FC236}">
                    <a16:creationId xmlns:a16="http://schemas.microsoft.com/office/drawing/2014/main" id="{366C22A1-0E49-144D-99F3-257B498E5853}"/>
                  </a:ext>
                </a:extLst>
              </p:cNvPr>
              <p:cNvSpPr txBox="1">
                <a:spLocks noRot="1" noChangeAspect="1" noMove="1" noResize="1" noEditPoints="1" noAdjustHandles="1" noChangeArrowheads="1" noChangeShapeType="1" noTextEdit="1"/>
              </p:cNvSpPr>
              <p:nvPr/>
            </p:nvSpPr>
            <p:spPr>
              <a:xfrm>
                <a:off x="7845697" y="3952230"/>
                <a:ext cx="2513124" cy="569002"/>
              </a:xfrm>
              <a:prstGeom prst="rect">
                <a:avLst/>
              </a:prstGeom>
              <a:blipFill>
                <a:blip r:embed="rId6"/>
                <a:stretch>
                  <a:fillRect l="-503" t="-4348" r="-3015"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257B876-C2C4-B245-89BB-1CBA191728BE}"/>
                  </a:ext>
                </a:extLst>
              </p:cNvPr>
              <p:cNvSpPr txBox="1"/>
              <p:nvPr/>
            </p:nvSpPr>
            <p:spPr>
              <a:xfrm>
                <a:off x="358145" y="1507419"/>
                <a:ext cx="6306869" cy="531940"/>
              </a:xfrm>
              <a:prstGeom prst="rect">
                <a:avLst/>
              </a:prstGeom>
              <a:noFill/>
            </p:spPr>
            <p:txBody>
              <a:bodyPr wrap="square" lIns="0" tIns="0" rIns="0" bIns="0" rtlCol="0">
                <a:spAutoFit/>
              </a:bodyPr>
              <a:lstStyle/>
              <a:p>
                <a14:m>
                  <m:oMath xmlns:m="http://schemas.openxmlformats.org/officeDocument/2006/math">
                    <m:sSub>
                      <m:sSubPr>
                        <m:ctrlPr>
                          <a:rPr lang="en-AU" sz="2400" i="1" dirty="0">
                            <a:latin typeface="Cambria Math" panose="02040503050406030204" pitchFamily="18" charset="0"/>
                          </a:rPr>
                        </m:ctrlPr>
                      </m:sSubPr>
                      <m:e>
                        <m:r>
                          <a:rPr lang="en-AU" sz="2400" b="0" i="1" dirty="0" smtClean="0">
                            <a:latin typeface="Cambria Math" panose="02040503050406030204" pitchFamily="18" charset="0"/>
                          </a:rPr>
                          <m:t>𝐶</m:t>
                        </m:r>
                      </m:e>
                      <m:sub>
                        <m:r>
                          <a:rPr lang="en-AU" sz="2400" b="0" i="1" dirty="0" smtClean="0">
                            <a:latin typeface="Cambria Math" panose="02040503050406030204" pitchFamily="18" charset="0"/>
                          </a:rPr>
                          <m:t>𝑚</m:t>
                        </m:r>
                      </m:sub>
                    </m:sSub>
                    <m:f>
                      <m:fPr>
                        <m:ctrlPr>
                          <a:rPr lang="en-AU" sz="2400" b="0" i="1" smtClean="0">
                            <a:latin typeface="Cambria Math" panose="02040503050406030204" pitchFamily="18" charset="0"/>
                          </a:rPr>
                        </m:ctrlPr>
                      </m:fPr>
                      <m:num>
                        <m:r>
                          <a:rPr lang="en-AU" sz="2400" b="0" i="1" smtClean="0">
                            <a:latin typeface="Cambria Math" panose="02040503050406030204" pitchFamily="18" charset="0"/>
                          </a:rPr>
                          <m:t>𝑑𝑉</m:t>
                        </m:r>
                      </m:num>
                      <m:den>
                        <m:r>
                          <a:rPr lang="en-AU" sz="2400" b="0" i="1" smtClean="0">
                            <a:latin typeface="Cambria Math" panose="02040503050406030204" pitchFamily="18" charset="0"/>
                          </a:rPr>
                          <m:t>𝑑𝑡</m:t>
                        </m:r>
                      </m:den>
                    </m:f>
                  </m:oMath>
                </a14:m>
                <a:r>
                  <a:rPr lang="en-AU" sz="2400" dirty="0"/>
                  <a:t> </a:t>
                </a:r>
                <a14:m>
                  <m:oMath xmlns:m="http://schemas.openxmlformats.org/officeDocument/2006/math">
                    <m:r>
                      <a:rPr lang="en-AU" sz="2400" i="1">
                        <a:latin typeface="Cambria Math" panose="02040503050406030204" pitchFamily="18" charset="0"/>
                      </a:rPr>
                      <m:t>=</m:t>
                    </m:r>
                  </m:oMath>
                </a14:m>
                <a:r>
                  <a:rPr lang="en-US" sz="2400" dirty="0"/>
                  <a:t> </a:t>
                </a:r>
                <a14:m>
                  <m:oMath xmlns:m="http://schemas.openxmlformats.org/officeDocument/2006/math">
                    <m:r>
                      <a:rPr lang="en-AU" sz="2400" i="1">
                        <a:latin typeface="Cambria Math" panose="02040503050406030204" pitchFamily="18" charset="0"/>
                      </a:rPr>
                      <m:t>𝐼</m:t>
                    </m:r>
                    <m:r>
                      <a:rPr lang="en-AU" sz="2400" i="1">
                        <a:latin typeface="Cambria Math" panose="02040503050406030204" pitchFamily="18" charset="0"/>
                      </a:rPr>
                      <m:t>[</m:t>
                    </m:r>
                    <m:r>
                      <a:rPr lang="en-AU" sz="2400" i="1">
                        <a:latin typeface="Cambria Math" panose="02040503050406030204" pitchFamily="18" charset="0"/>
                      </a:rPr>
                      <m:t>𝑡</m:t>
                    </m:r>
                    <m:r>
                      <a:rPr lang="en-AU" sz="2400" i="1">
                        <a:latin typeface="Cambria Math" panose="02040503050406030204" pitchFamily="18" charset="0"/>
                      </a:rPr>
                      <m:t>]</m:t>
                    </m:r>
                  </m:oMath>
                </a14:m>
                <a:r>
                  <a:rPr lang="en-US" sz="2400" dirty="0"/>
                  <a:t> </a:t>
                </a:r>
                <a14:m>
                  <m:oMath xmlns:m="http://schemas.openxmlformats.org/officeDocument/2006/math">
                    <m:r>
                      <a:rPr lang="en-AU" sz="2400" i="1" dirty="0">
                        <a:latin typeface="Cambria Math" panose="02040503050406030204" pitchFamily="18" charset="0"/>
                      </a:rPr>
                      <m:t>− </m:t>
                    </m:r>
                    <m:sSub>
                      <m:sSubPr>
                        <m:ctrlPr>
                          <a:rPr lang="en-US" sz="2400" i="1" dirty="0" smtClean="0">
                            <a:latin typeface="Cambria Math" panose="02040503050406030204" pitchFamily="18" charset="0"/>
                          </a:rPr>
                        </m:ctrlPr>
                      </m:sSubPr>
                      <m:e>
                        <m:r>
                          <a:rPr lang="en-AU" sz="2400" b="0" i="1" dirty="0" smtClean="0">
                            <a:latin typeface="Cambria Math" panose="02040503050406030204" pitchFamily="18" charset="0"/>
                          </a:rPr>
                          <m:t>𝑔</m:t>
                        </m:r>
                      </m:e>
                      <m:sub>
                        <m:r>
                          <a:rPr lang="en-AU" sz="2400" b="0" i="1" dirty="0" smtClean="0">
                            <a:latin typeface="Cambria Math" panose="02040503050406030204" pitchFamily="18" charset="0"/>
                          </a:rPr>
                          <m:t>𝐿</m:t>
                        </m:r>
                      </m:sub>
                    </m:sSub>
                    <m:r>
                      <a:rPr lang="en-AU" sz="2400" b="0" i="1" dirty="0" smtClean="0">
                        <a:latin typeface="Cambria Math" panose="02040503050406030204" pitchFamily="18" charset="0"/>
                      </a:rPr>
                      <m:t>(</m:t>
                    </m:r>
                    <m:r>
                      <a:rPr lang="en-AU" sz="2400" b="0" i="1" dirty="0" smtClean="0">
                        <a:latin typeface="Cambria Math" panose="02040503050406030204" pitchFamily="18" charset="0"/>
                      </a:rPr>
                      <m:t>𝑉</m:t>
                    </m:r>
                    <m:r>
                      <a:rPr lang="en-AU" sz="2400" b="0" i="1" dirty="0" smtClean="0">
                        <a:latin typeface="Cambria Math" panose="02040503050406030204" pitchFamily="18" charset="0"/>
                      </a:rPr>
                      <m:t>−</m:t>
                    </m:r>
                    <m:sSub>
                      <m:sSubPr>
                        <m:ctrlPr>
                          <a:rPr lang="en-AU" sz="2400" b="0" i="1" dirty="0" smtClean="0">
                            <a:latin typeface="Cambria Math" panose="02040503050406030204" pitchFamily="18" charset="0"/>
                          </a:rPr>
                        </m:ctrlPr>
                      </m:sSubPr>
                      <m:e>
                        <m:r>
                          <a:rPr lang="en-AU" sz="2400" b="0" i="1" dirty="0" smtClean="0">
                            <a:latin typeface="Cambria Math" panose="02040503050406030204" pitchFamily="18" charset="0"/>
                          </a:rPr>
                          <m:t>𝐸</m:t>
                        </m:r>
                      </m:e>
                      <m:sub>
                        <m:r>
                          <a:rPr lang="en-AU" sz="2400" b="0" i="1" dirty="0" smtClean="0">
                            <a:latin typeface="Cambria Math" panose="02040503050406030204" pitchFamily="18" charset="0"/>
                          </a:rPr>
                          <m:t>𝐿</m:t>
                        </m:r>
                      </m:sub>
                    </m:sSub>
                    <m:r>
                      <a:rPr lang="en-AU" sz="2400" b="0" i="1" dirty="0" smtClean="0">
                        <a:latin typeface="Cambria Math" panose="02040503050406030204" pitchFamily="18" charset="0"/>
                      </a:rPr>
                      <m:t>)</m:t>
                    </m:r>
                  </m:oMath>
                </a14:m>
                <a:endParaRPr lang="en-US" sz="2400" dirty="0"/>
              </a:p>
            </p:txBody>
          </p:sp>
        </mc:Choice>
        <mc:Fallback xmlns="">
          <p:sp>
            <p:nvSpPr>
              <p:cNvPr id="18" name="TextBox 17">
                <a:extLst>
                  <a:ext uri="{FF2B5EF4-FFF2-40B4-BE49-F238E27FC236}">
                    <a16:creationId xmlns:a16="http://schemas.microsoft.com/office/drawing/2014/main" id="{1257B876-C2C4-B245-89BB-1CBA191728BE}"/>
                  </a:ext>
                </a:extLst>
              </p:cNvPr>
              <p:cNvSpPr txBox="1">
                <a:spLocks noRot="1" noChangeAspect="1" noMove="1" noResize="1" noEditPoints="1" noAdjustHandles="1" noChangeArrowheads="1" noChangeShapeType="1" noTextEdit="1"/>
              </p:cNvSpPr>
              <p:nvPr/>
            </p:nvSpPr>
            <p:spPr>
              <a:xfrm>
                <a:off x="358145" y="1507419"/>
                <a:ext cx="6306869" cy="531940"/>
              </a:xfrm>
              <a:prstGeom prst="rect">
                <a:avLst/>
              </a:prstGeom>
              <a:blipFill>
                <a:blip r:embed="rId7"/>
                <a:stretch>
                  <a:fillRect l="-1610" b="-13953"/>
                </a:stretch>
              </a:blipFill>
            </p:spPr>
            <p:txBody>
              <a:bodyPr/>
              <a:lstStyle/>
              <a:p>
                <a:r>
                  <a:rPr lang="en-US">
                    <a:noFill/>
                  </a:rPr>
                  <a:t> </a:t>
                </a:r>
              </a:p>
            </p:txBody>
          </p:sp>
        </mc:Fallback>
      </mc:AlternateContent>
    </p:spTree>
    <p:extLst>
      <p:ext uri="{BB962C8B-B14F-4D97-AF65-F5344CB8AC3E}">
        <p14:creationId xmlns:p14="http://schemas.microsoft.com/office/powerpoint/2010/main" val="1621680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0461F1-C773-4210-B8E3-EEA87B1D6A0D}"/>
              </a:ext>
            </a:extLst>
          </p:cNvPr>
          <p:cNvPicPr>
            <a:picLocks noChangeAspect="1"/>
          </p:cNvPicPr>
          <p:nvPr/>
        </p:nvPicPr>
        <p:blipFill>
          <a:blip r:embed="rId3"/>
          <a:stretch>
            <a:fillRect/>
          </a:stretch>
        </p:blipFill>
        <p:spPr>
          <a:xfrm>
            <a:off x="10335868" y="281803"/>
            <a:ext cx="1539017" cy="602055"/>
          </a:xfrm>
          <a:prstGeom prst="rect">
            <a:avLst/>
          </a:prstGeom>
        </p:spPr>
      </p:pic>
      <p:sp>
        <p:nvSpPr>
          <p:cNvPr id="22" name="TextBox 21">
            <a:extLst>
              <a:ext uri="{FF2B5EF4-FFF2-40B4-BE49-F238E27FC236}">
                <a16:creationId xmlns:a16="http://schemas.microsoft.com/office/drawing/2014/main" id="{C3878F4D-D5A7-CB4D-AB66-60D4F60A5FC9}"/>
              </a:ext>
            </a:extLst>
          </p:cNvPr>
          <p:cNvSpPr txBox="1"/>
          <p:nvPr/>
        </p:nvSpPr>
        <p:spPr>
          <a:xfrm>
            <a:off x="10358821" y="6604340"/>
            <a:ext cx="1493109" cy="80791"/>
          </a:xfrm>
          <a:prstGeom prst="rect">
            <a:avLst/>
          </a:prstGeom>
          <a:noFill/>
        </p:spPr>
        <p:txBody>
          <a:bodyPr wrap="square" lIns="0" tIns="0" rIns="0" bIns="0" rtlCol="0">
            <a:spAutoFit/>
          </a:bodyPr>
          <a:lstStyle/>
          <a:p>
            <a:pPr algn="r"/>
            <a:r>
              <a:rPr lang="en-US" sz="525" dirty="0">
                <a:solidFill>
                  <a:srgbClr val="9D2235"/>
                </a:solidFill>
                <a:latin typeface="Gotham Narrow Bold"/>
                <a:cs typeface="Gotham Narrow Bold"/>
              </a:rPr>
              <a:t>PAGE </a:t>
            </a:r>
            <a:fld id="{0E6898BB-4188-B84E-BD90-47834BDDD16F}" type="slidenum">
              <a:rPr lang="en-US" sz="525">
                <a:solidFill>
                  <a:srgbClr val="9D2235"/>
                </a:solidFill>
                <a:latin typeface="Gotham Narrow Bold"/>
                <a:cs typeface="Gotham Narrow Bold"/>
              </a:rPr>
              <a:t>16</a:t>
            </a:fld>
            <a:endParaRPr lang="en-US" sz="525" dirty="0">
              <a:solidFill>
                <a:srgbClr val="9D2235"/>
              </a:solidFill>
              <a:latin typeface="Gotham Narrow Bold"/>
              <a:cs typeface="Gotham Narrow Bold"/>
            </a:endParaRPr>
          </a:p>
        </p:txBody>
      </p:sp>
      <p:sp>
        <p:nvSpPr>
          <p:cNvPr id="11" name="Google Shape;67;p15">
            <a:extLst>
              <a:ext uri="{FF2B5EF4-FFF2-40B4-BE49-F238E27FC236}">
                <a16:creationId xmlns:a16="http://schemas.microsoft.com/office/drawing/2014/main" id="{517393EA-2C60-944F-9AA6-237723B0CB11}"/>
              </a:ext>
            </a:extLst>
          </p:cNvPr>
          <p:cNvSpPr txBox="1">
            <a:spLocks noGrp="1"/>
          </p:cNvSpPr>
          <p:nvPr>
            <p:ph type="title"/>
          </p:nvPr>
        </p:nvSpPr>
        <p:spPr>
          <a:xfrm>
            <a:off x="227272" y="302509"/>
            <a:ext cx="10988614" cy="572700"/>
          </a:xfrm>
          <a:prstGeom prst="rect">
            <a:avLst/>
          </a:prstGeom>
        </p:spPr>
        <p:txBody>
          <a:bodyPr spcFirstLastPara="1" wrap="square" lIns="91425" tIns="91425" rIns="91425" bIns="91425" anchor="t" anchorCtr="0">
            <a:noAutofit/>
          </a:bodyPr>
          <a:lstStyle/>
          <a:p>
            <a:pPr lvl="0">
              <a:spcBef>
                <a:spcPts val="0"/>
              </a:spcBef>
            </a:pPr>
            <a:r>
              <a:rPr lang="en-AU" dirty="0">
                <a:solidFill>
                  <a:srgbClr val="9D2235"/>
                </a:solidFill>
                <a:latin typeface="Gotham Narrow Book" pitchFamily="2" charset="0"/>
                <a:cs typeface="Chronicle Text G1 Bold"/>
              </a:rPr>
              <a:t>Leaky Integrate-and-Fire (LIF)</a:t>
            </a:r>
            <a:endParaRPr dirty="0">
              <a:solidFill>
                <a:srgbClr val="9D2235"/>
              </a:solidFill>
              <a:latin typeface="Gotham Narrow Book" pitchFamily="2" charset="0"/>
              <a:ea typeface="+mn-ea"/>
              <a:cs typeface="Chronicle Text G1 Bold"/>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C0C44B5-2DC2-284F-A832-3CA174A4B747}"/>
                  </a:ext>
                </a:extLst>
              </p:cNvPr>
              <p:cNvSpPr txBox="1"/>
              <p:nvPr/>
            </p:nvSpPr>
            <p:spPr>
              <a:xfrm>
                <a:off x="534408" y="4034565"/>
                <a:ext cx="4182736" cy="276999"/>
              </a:xfrm>
              <a:prstGeom prst="rect">
                <a:avLst/>
              </a:prstGeom>
              <a:noFill/>
            </p:spPr>
            <p:txBody>
              <a:bodyPr wrap="square" lIns="0" tIns="0" rIns="0" bIns="0" rtlCol="0">
                <a:spAutoFit/>
              </a:bodyPr>
              <a:lstStyle/>
              <a:p>
                <a14:m>
                  <m:oMath xmlns:m="http://schemas.openxmlformats.org/officeDocument/2006/math">
                    <m:r>
                      <a:rPr lang="en-AU" b="0" i="1" smtClean="0">
                        <a:latin typeface="Cambria Math" panose="02040503050406030204" pitchFamily="18" charset="0"/>
                      </a:rPr>
                      <m:t>𝑉</m:t>
                    </m:r>
                    <m:d>
                      <m:dPr>
                        <m:begChr m:val="["/>
                        <m:endChr m:val="]"/>
                        <m:ctrlPr>
                          <a:rPr lang="en-AU" i="1" dirty="0">
                            <a:latin typeface="Cambria Math" panose="02040503050406030204" pitchFamily="18" charset="0"/>
                          </a:rPr>
                        </m:ctrlPr>
                      </m:dPr>
                      <m:e>
                        <m:r>
                          <a:rPr lang="en-AU" i="1" dirty="0">
                            <a:latin typeface="Cambria Math" panose="02040503050406030204" pitchFamily="18" charset="0"/>
                          </a:rPr>
                          <m:t>𝑡</m:t>
                        </m:r>
                      </m:e>
                    </m:d>
                    <m:r>
                      <a:rPr lang="en-AU" i="1" smtClean="0">
                        <a:latin typeface="Cambria Math" panose="02040503050406030204" pitchFamily="18" charset="0"/>
                      </a:rPr>
                      <m:t>=</m:t>
                    </m:r>
                    <m:r>
                      <a:rPr lang="en-AU" b="0" i="1" dirty="0" smtClean="0">
                        <a:latin typeface="Cambria Math" panose="02040503050406030204" pitchFamily="18" charset="0"/>
                      </a:rPr>
                      <m:t>𝑉</m:t>
                    </m:r>
                    <m:d>
                      <m:dPr>
                        <m:begChr m:val="["/>
                        <m:endChr m:val="]"/>
                        <m:ctrlPr>
                          <a:rPr lang="en-AU" b="0" i="1" dirty="0" smtClean="0">
                            <a:latin typeface="Cambria Math" panose="02040503050406030204" pitchFamily="18" charset="0"/>
                          </a:rPr>
                        </m:ctrlPr>
                      </m:dPr>
                      <m:e>
                        <m:r>
                          <a:rPr lang="en-AU" b="0" i="1" dirty="0" smtClean="0">
                            <a:latin typeface="Cambria Math" panose="02040503050406030204" pitchFamily="18" charset="0"/>
                          </a:rPr>
                          <m:t>𝑡</m:t>
                        </m:r>
                        <m:r>
                          <a:rPr lang="en-AU" b="0" i="1" dirty="0" smtClean="0">
                            <a:latin typeface="Cambria Math" panose="02040503050406030204" pitchFamily="18" charset="0"/>
                          </a:rPr>
                          <m:t>−1</m:t>
                        </m:r>
                      </m:e>
                    </m:d>
                    <m:r>
                      <a:rPr lang="en-AU" b="0" i="1" dirty="0" smtClean="0">
                        <a:latin typeface="Cambria Math" panose="02040503050406030204" pitchFamily="18" charset="0"/>
                      </a:rPr>
                      <m:t> </m:t>
                    </m:r>
                    <m:r>
                      <m:rPr>
                        <m:nor/>
                      </m:rPr>
                      <a:rPr lang="en-US" dirty="0"/>
                      <m:t>+ </m:t>
                    </m:r>
                    <m:r>
                      <a:rPr lang="en-AU" b="0" i="1" dirty="0" smtClean="0">
                        <a:solidFill>
                          <a:srgbClr val="C00000"/>
                        </a:solidFill>
                        <a:latin typeface="Cambria Math" panose="02040503050406030204" pitchFamily="18" charset="0"/>
                      </a:rPr>
                      <m:t>𝐼</m:t>
                    </m:r>
                    <m:d>
                      <m:dPr>
                        <m:begChr m:val="["/>
                        <m:endChr m:val="]"/>
                        <m:ctrlPr>
                          <a:rPr lang="en-AU" b="0" i="1" dirty="0" smtClean="0">
                            <a:solidFill>
                              <a:srgbClr val="C00000"/>
                            </a:solidFill>
                            <a:latin typeface="Cambria Math" panose="02040503050406030204" pitchFamily="18" charset="0"/>
                          </a:rPr>
                        </m:ctrlPr>
                      </m:dPr>
                      <m:e>
                        <m:r>
                          <a:rPr lang="en-AU" b="0" i="1" dirty="0" smtClean="0">
                            <a:solidFill>
                              <a:srgbClr val="C00000"/>
                            </a:solidFill>
                            <a:latin typeface="Cambria Math" panose="02040503050406030204" pitchFamily="18" charset="0"/>
                          </a:rPr>
                          <m:t>𝑡</m:t>
                        </m:r>
                      </m:e>
                    </m:d>
                  </m:oMath>
                </a14:m>
                <a:r>
                  <a:rPr lang="en-US" dirty="0"/>
                  <a:t> </a:t>
                </a:r>
                <a14:m>
                  <m:oMath xmlns:m="http://schemas.openxmlformats.org/officeDocument/2006/math">
                    <m:r>
                      <a:rPr lang="en-AU" i="1" dirty="0">
                        <a:latin typeface="Cambria Math" panose="02040503050406030204" pitchFamily="18" charset="0"/>
                      </a:rPr>
                      <m:t>−</m:t>
                    </m:r>
                    <m:sSub>
                      <m:sSubPr>
                        <m:ctrlPr>
                          <a:rPr lang="en-AU" i="1" dirty="0" smtClean="0">
                            <a:latin typeface="Cambria Math" panose="02040503050406030204" pitchFamily="18" charset="0"/>
                          </a:rPr>
                        </m:ctrlPr>
                      </m:sSubPr>
                      <m:e>
                        <m:r>
                          <a:rPr lang="en-AU" b="0" i="1" dirty="0" smtClean="0">
                            <a:latin typeface="Cambria Math" panose="02040503050406030204" pitchFamily="18" charset="0"/>
                          </a:rPr>
                          <m:t>𝑉</m:t>
                        </m:r>
                      </m:e>
                      <m:sub>
                        <m:r>
                          <a:rPr lang="en-AU" b="0" i="1" dirty="0" smtClean="0">
                            <a:latin typeface="Cambria Math" panose="02040503050406030204" pitchFamily="18" charset="0"/>
                          </a:rPr>
                          <m:t>𝐿</m:t>
                        </m:r>
                      </m:sub>
                    </m:sSub>
                  </m:oMath>
                </a14:m>
                <a:endParaRPr lang="en-US" dirty="0"/>
              </a:p>
            </p:txBody>
          </p:sp>
        </mc:Choice>
        <mc:Fallback xmlns="">
          <p:sp>
            <p:nvSpPr>
              <p:cNvPr id="12" name="TextBox 11">
                <a:extLst>
                  <a:ext uri="{FF2B5EF4-FFF2-40B4-BE49-F238E27FC236}">
                    <a16:creationId xmlns:a16="http://schemas.microsoft.com/office/drawing/2014/main" id="{4C0C44B5-2DC2-284F-A832-3CA174A4B747}"/>
                  </a:ext>
                </a:extLst>
              </p:cNvPr>
              <p:cNvSpPr txBox="1">
                <a:spLocks noRot="1" noChangeAspect="1" noMove="1" noResize="1" noEditPoints="1" noAdjustHandles="1" noChangeArrowheads="1" noChangeShapeType="1" noTextEdit="1"/>
              </p:cNvSpPr>
              <p:nvPr/>
            </p:nvSpPr>
            <p:spPr>
              <a:xfrm>
                <a:off x="534408" y="4034565"/>
                <a:ext cx="4182736" cy="276999"/>
              </a:xfrm>
              <a:prstGeom prst="rect">
                <a:avLst/>
              </a:prstGeom>
              <a:blipFill>
                <a:blip r:embed="rId4"/>
                <a:stretch>
                  <a:fillRect l="-1818" t="-21739"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EA31A3D-83E4-2A4E-9152-0E6075058A48}"/>
                  </a:ext>
                </a:extLst>
              </p:cNvPr>
              <p:cNvSpPr txBox="1"/>
              <p:nvPr/>
            </p:nvSpPr>
            <p:spPr>
              <a:xfrm>
                <a:off x="534408" y="4893522"/>
                <a:ext cx="8692772" cy="276999"/>
              </a:xfrm>
              <a:prstGeom prst="rect">
                <a:avLst/>
              </a:prstGeom>
              <a:noFill/>
            </p:spPr>
            <p:txBody>
              <a:bodyPr wrap="square" lIns="0" tIns="0" rIns="0" bIns="0" rtlCol="0">
                <a:spAutoFit/>
              </a:bodyPr>
              <a:lstStyle/>
              <a:p>
                <a14:m>
                  <m:oMath xmlns:m="http://schemas.openxmlformats.org/officeDocument/2006/math">
                    <m:r>
                      <a:rPr lang="en-AU" b="0" i="1" smtClean="0">
                        <a:solidFill>
                          <a:srgbClr val="C00000"/>
                        </a:solidFill>
                        <a:latin typeface="Cambria Math" panose="02040503050406030204" pitchFamily="18" charset="0"/>
                        <a:ea typeface="Cambria Math" panose="02040503050406030204" pitchFamily="18" charset="0"/>
                      </a:rPr>
                      <m:t>𝐼</m:t>
                    </m:r>
                    <m:d>
                      <m:dPr>
                        <m:begChr m:val="["/>
                        <m:endChr m:val="]"/>
                        <m:ctrlPr>
                          <a:rPr lang="en-AU" i="1" dirty="0">
                            <a:solidFill>
                              <a:srgbClr val="C00000"/>
                            </a:solidFill>
                            <a:latin typeface="Cambria Math" panose="02040503050406030204" pitchFamily="18" charset="0"/>
                            <a:ea typeface="Cambria Math" panose="02040503050406030204" pitchFamily="18" charset="0"/>
                          </a:rPr>
                        </m:ctrlPr>
                      </m:dPr>
                      <m:e>
                        <m:r>
                          <a:rPr lang="en-AU" i="1" dirty="0">
                            <a:solidFill>
                              <a:srgbClr val="C00000"/>
                            </a:solidFill>
                            <a:latin typeface="Cambria Math" panose="02040503050406030204" pitchFamily="18" charset="0"/>
                            <a:ea typeface="Cambria Math" panose="02040503050406030204" pitchFamily="18" charset="0"/>
                          </a:rPr>
                          <m:t>𝑡</m:t>
                        </m:r>
                      </m:e>
                    </m:d>
                  </m:oMath>
                </a14:m>
                <a:r>
                  <a:rPr lang="en-AU" dirty="0">
                    <a:latin typeface="Cambria Math" panose="02040503050406030204" pitchFamily="18" charset="0"/>
                    <a:ea typeface="Cambria Math" panose="02040503050406030204" pitchFamily="18" charset="0"/>
                  </a:rPr>
                  <a:t>=</a:t>
                </a:r>
                <a14:m>
                  <m:oMath xmlns:m="http://schemas.openxmlformats.org/officeDocument/2006/math">
                    <m:nary>
                      <m:naryPr>
                        <m:chr m:val="∑"/>
                        <m:supHide m:val="on"/>
                        <m:ctrlPr>
                          <a:rPr lang="en-AU" i="1">
                            <a:latin typeface="Cambria Math" panose="02040503050406030204" pitchFamily="18" charset="0"/>
                            <a:ea typeface="Cambria Math" panose="02040503050406030204" pitchFamily="18" charset="0"/>
                          </a:rPr>
                        </m:ctrlPr>
                      </m:naryPr>
                      <m:sub>
                        <m:r>
                          <a:rPr lang="en-AU" b="0" i="1" smtClean="0">
                            <a:latin typeface="Cambria Math" panose="02040503050406030204" pitchFamily="18" charset="0"/>
                            <a:ea typeface="Cambria Math" panose="02040503050406030204" pitchFamily="18" charset="0"/>
                          </a:rPr>
                          <m:t>𝑛</m:t>
                        </m:r>
                      </m:sub>
                      <m:sup/>
                      <m:e>
                        <m:sSub>
                          <m:sSubPr>
                            <m:ctrlPr>
                              <a:rPr lang="en-AU"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𝑤</m:t>
                            </m:r>
                          </m:e>
                          <m:sub>
                            <m:r>
                              <a:rPr lang="en-AU" b="0" i="1" smtClean="0">
                                <a:latin typeface="Cambria Math" panose="02040503050406030204" pitchFamily="18" charset="0"/>
                                <a:ea typeface="Cambria Math" panose="02040503050406030204" pitchFamily="18" charset="0"/>
                              </a:rPr>
                              <m:t>𝑛</m:t>
                            </m:r>
                          </m:sub>
                        </m:sSub>
                        <m:sSub>
                          <m:sSubPr>
                            <m:ctrlPr>
                              <a:rPr lang="en-AU" i="1" smtClean="0">
                                <a:latin typeface="Cambria Math" panose="02040503050406030204" pitchFamily="18" charset="0"/>
                                <a:ea typeface="Cambria Math" panose="02040503050406030204" pitchFamily="18" charset="0"/>
                              </a:rPr>
                            </m:ctrlPr>
                          </m:sSubPr>
                          <m:e>
                            <m:r>
                              <a:rPr lang="en-AU" i="1" smtClean="0">
                                <a:latin typeface="Cambria Math" panose="02040503050406030204" pitchFamily="18" charset="0"/>
                                <a:ea typeface="Cambria Math" panose="02040503050406030204" pitchFamily="18" charset="0"/>
                              </a:rPr>
                              <m:t>𝛼</m:t>
                            </m:r>
                          </m:e>
                          <m:sub>
                            <m:r>
                              <a:rPr lang="en-AU" b="0" i="1" smtClean="0">
                                <a:latin typeface="Cambria Math" panose="02040503050406030204" pitchFamily="18" charset="0"/>
                                <a:ea typeface="Cambria Math" panose="02040503050406030204" pitchFamily="18" charset="0"/>
                              </a:rPr>
                              <m:t>𝑛</m:t>
                            </m:r>
                          </m:sub>
                        </m:sSub>
                        <m:d>
                          <m:dPr>
                            <m:begChr m:val="["/>
                            <m:endChr m:val="]"/>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𝑡</m:t>
                            </m:r>
                          </m:e>
                        </m:d>
                        <m:r>
                          <a:rPr lang="en-AU" b="0" i="1" smtClean="0">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𝛼</m:t>
                            </m:r>
                          </m:e>
                          <m:sub>
                            <m:r>
                              <a:rPr lang="en-AU" i="1">
                                <a:latin typeface="Cambria Math" panose="02040503050406030204" pitchFamily="18" charset="0"/>
                                <a:ea typeface="Cambria Math" panose="02040503050406030204" pitchFamily="18" charset="0"/>
                              </a:rPr>
                              <m:t>𝑛</m:t>
                            </m:r>
                          </m:sub>
                        </m:sSub>
                        <m:d>
                          <m:dPr>
                            <m:begChr m:val="["/>
                            <m:endChr m:val="]"/>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𝑡</m:t>
                            </m:r>
                          </m:e>
                        </m:d>
                      </m:e>
                    </m:nary>
                    <m:r>
                      <a:rPr lang="en-AU"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{0,1}</m:t>
                    </m:r>
                  </m:oMath>
                </a14:m>
                <a:endParaRPr lang="en-US" i="1" dirty="0">
                  <a:latin typeface="Cambria Math" panose="02040503050406030204" pitchFamily="18" charset="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0EA31A3D-83E4-2A4E-9152-0E6075058A48}"/>
                  </a:ext>
                </a:extLst>
              </p:cNvPr>
              <p:cNvSpPr txBox="1">
                <a:spLocks noRot="1" noChangeAspect="1" noMove="1" noResize="1" noEditPoints="1" noAdjustHandles="1" noChangeArrowheads="1" noChangeShapeType="1" noTextEdit="1"/>
              </p:cNvSpPr>
              <p:nvPr/>
            </p:nvSpPr>
            <p:spPr>
              <a:xfrm>
                <a:off x="534408" y="4893522"/>
                <a:ext cx="8692772" cy="276999"/>
              </a:xfrm>
              <a:prstGeom prst="rect">
                <a:avLst/>
              </a:prstGeom>
              <a:blipFill>
                <a:blip r:embed="rId5"/>
                <a:stretch>
                  <a:fillRect l="-876" t="-160870" b="-230435"/>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7AFC458-6FC2-434E-BA54-A0091D9EA99D}"/>
              </a:ext>
            </a:extLst>
          </p:cNvPr>
          <p:cNvSpPr txBox="1"/>
          <p:nvPr/>
        </p:nvSpPr>
        <p:spPr>
          <a:xfrm>
            <a:off x="0" y="6263103"/>
            <a:ext cx="11665696" cy="584775"/>
          </a:xfrm>
          <a:prstGeom prst="rect">
            <a:avLst/>
          </a:prstGeom>
          <a:noFill/>
        </p:spPr>
        <p:txBody>
          <a:bodyPr wrap="square">
            <a:spAutoFit/>
          </a:bodyPr>
          <a:lstStyle/>
          <a:p>
            <a:r>
              <a:rPr lang="en-AU" sz="1600" i="0" u="none" strike="noStrike" dirty="0">
                <a:solidFill>
                  <a:srgbClr val="333333"/>
                </a:solidFill>
                <a:effectLst/>
                <a:latin typeface="Arial" panose="020B0604020202020204" pitchFamily="34" charset="0"/>
              </a:rPr>
              <a:t>A. Cassidy, S. Denham, P. </a:t>
            </a:r>
            <a:r>
              <a:rPr lang="en-AU" sz="1600" i="0" u="none" strike="noStrike" dirty="0" err="1">
                <a:solidFill>
                  <a:srgbClr val="333333"/>
                </a:solidFill>
                <a:effectLst/>
                <a:latin typeface="Arial" panose="020B0604020202020204" pitchFamily="34" charset="0"/>
              </a:rPr>
              <a:t>Kanold</a:t>
            </a:r>
            <a:r>
              <a:rPr lang="en-AU" sz="1600" i="0" u="none" strike="noStrike" dirty="0">
                <a:solidFill>
                  <a:srgbClr val="333333"/>
                </a:solidFill>
                <a:effectLst/>
                <a:latin typeface="Arial" panose="020B0604020202020204" pitchFamily="34" charset="0"/>
              </a:rPr>
              <a:t> and A. </a:t>
            </a:r>
            <a:r>
              <a:rPr lang="en-AU" sz="1600" i="0" u="none" strike="noStrike" dirty="0" err="1">
                <a:solidFill>
                  <a:srgbClr val="333333"/>
                </a:solidFill>
                <a:effectLst/>
                <a:latin typeface="Arial" panose="020B0604020202020204" pitchFamily="34" charset="0"/>
              </a:rPr>
              <a:t>Andreou</a:t>
            </a:r>
            <a:r>
              <a:rPr lang="en-AU" sz="1600" i="0" u="none" strike="noStrike" dirty="0">
                <a:solidFill>
                  <a:srgbClr val="333333"/>
                </a:solidFill>
                <a:effectLst/>
                <a:latin typeface="Arial" panose="020B0604020202020204" pitchFamily="34" charset="0"/>
              </a:rPr>
              <a:t>, "FPGA Based Silicon Spiking Neural Array," </a:t>
            </a:r>
            <a:r>
              <a:rPr lang="en-AU" sz="1600" i="1" u="none" strike="noStrike" dirty="0">
                <a:solidFill>
                  <a:srgbClr val="333333"/>
                </a:solidFill>
                <a:effectLst/>
                <a:latin typeface="Arial" panose="020B0604020202020204" pitchFamily="34" charset="0"/>
              </a:rPr>
              <a:t>2007 IEEE Biomedical Circuits and Systems Conference</a:t>
            </a:r>
            <a:r>
              <a:rPr lang="en-AU" sz="1600" i="0" u="none" strike="noStrike" dirty="0">
                <a:solidFill>
                  <a:srgbClr val="333333"/>
                </a:solidFill>
                <a:effectLst/>
                <a:latin typeface="Arial" panose="020B0604020202020204" pitchFamily="34" charset="0"/>
              </a:rPr>
              <a:t>, 2007, pp. 75-78, </a:t>
            </a:r>
            <a:r>
              <a:rPr lang="en-AU" sz="1600" i="0" u="none" strike="noStrike" dirty="0" err="1">
                <a:solidFill>
                  <a:srgbClr val="333333"/>
                </a:solidFill>
                <a:effectLst/>
                <a:latin typeface="Arial" panose="020B0604020202020204" pitchFamily="34" charset="0"/>
              </a:rPr>
              <a:t>doi</a:t>
            </a:r>
            <a:r>
              <a:rPr lang="en-AU" sz="1600" i="0" u="none" strike="noStrike" dirty="0">
                <a:solidFill>
                  <a:srgbClr val="333333"/>
                </a:solidFill>
                <a:effectLst/>
                <a:latin typeface="Arial" panose="020B0604020202020204" pitchFamily="34" charset="0"/>
              </a:rPr>
              <a:t>: 10.1109/BIOCAS.2007.4463312.</a:t>
            </a:r>
            <a:endParaRPr lang="en-US" sz="1600" dirty="0"/>
          </a:p>
        </p:txBody>
      </p:sp>
      <p:pic>
        <p:nvPicPr>
          <p:cNvPr id="4" name="Picture 3" descr="Graphical user interface, text, application&#10;&#10;Description automatically generated">
            <a:extLst>
              <a:ext uri="{FF2B5EF4-FFF2-40B4-BE49-F238E27FC236}">
                <a16:creationId xmlns:a16="http://schemas.microsoft.com/office/drawing/2014/main" id="{78D6AF61-0151-0D46-961C-8F9AAA9064F2}"/>
              </a:ext>
            </a:extLst>
          </p:cNvPr>
          <p:cNvPicPr>
            <a:picLocks noChangeAspect="1"/>
          </p:cNvPicPr>
          <p:nvPr/>
        </p:nvPicPr>
        <p:blipFill rotWithShape="1">
          <a:blip r:embed="rId6">
            <a:extLst>
              <a:ext uri="{28A0092B-C50C-407E-A947-70E740481C1C}">
                <a14:useLocalDpi xmlns:a14="http://schemas.microsoft.com/office/drawing/2010/main" val="0"/>
              </a:ext>
            </a:extLst>
          </a:blip>
          <a:srcRect l="35764" t="45855" r="40026" b="35209"/>
          <a:stretch/>
        </p:blipFill>
        <p:spPr>
          <a:xfrm>
            <a:off x="5209684" y="3484142"/>
            <a:ext cx="4268529" cy="208663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7FFEDC0-AEC0-434D-9A87-D78C2BCEB525}"/>
                  </a:ext>
                </a:extLst>
              </p:cNvPr>
              <p:cNvSpPr txBox="1"/>
              <p:nvPr/>
            </p:nvSpPr>
            <p:spPr>
              <a:xfrm>
                <a:off x="334251" y="1554488"/>
                <a:ext cx="5327421" cy="569002"/>
              </a:xfrm>
              <a:prstGeom prst="rect">
                <a:avLst/>
              </a:prstGeom>
              <a:noFill/>
              <a:ln w="25400">
                <a:solidFill>
                  <a:schemeClr val="accent2">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𝑉</m:t>
                      </m:r>
                      <m:d>
                        <m:dPr>
                          <m:begChr m:val="["/>
                          <m:endChr m:val="]"/>
                          <m:ctrlPr>
                            <a:rPr lang="en-AU" i="1" dirty="0">
                              <a:latin typeface="Cambria Math" panose="02040503050406030204" pitchFamily="18" charset="0"/>
                            </a:rPr>
                          </m:ctrlPr>
                        </m:dPr>
                        <m:e>
                          <m:r>
                            <a:rPr lang="en-AU" i="1" dirty="0">
                              <a:latin typeface="Cambria Math" panose="02040503050406030204" pitchFamily="18" charset="0"/>
                            </a:rPr>
                            <m:t>𝑡</m:t>
                          </m:r>
                        </m:e>
                      </m:d>
                      <m:r>
                        <a:rPr lang="en-AU" i="1" smtClean="0">
                          <a:latin typeface="Cambria Math" panose="02040503050406030204" pitchFamily="18" charset="0"/>
                        </a:rPr>
                        <m:t>=</m:t>
                      </m:r>
                      <m:f>
                        <m:fPr>
                          <m:ctrlPr>
                            <a:rPr lang="en-AU" i="1" smtClean="0">
                              <a:latin typeface="Cambria Math" panose="02040503050406030204" pitchFamily="18" charset="0"/>
                            </a:rPr>
                          </m:ctrlPr>
                        </m:fPr>
                        <m:num>
                          <m:sSub>
                            <m:sSubPr>
                              <m:ctrlPr>
                                <a:rPr lang="en-AU" i="1" dirty="0">
                                  <a:latin typeface="Cambria Math" panose="02040503050406030204" pitchFamily="18" charset="0"/>
                                  <a:ea typeface="Cambria Math" panose="02040503050406030204" pitchFamily="18" charset="0"/>
                                </a:rPr>
                              </m:ctrlPr>
                            </m:sSubPr>
                            <m:e>
                              <m:r>
                                <a:rPr lang="en-AU" i="1" dirty="0">
                                  <a:latin typeface="Cambria Math" panose="02040503050406030204" pitchFamily="18" charset="0"/>
                                  <a:ea typeface="Cambria Math" panose="02040503050406030204" pitchFamily="18" charset="0"/>
                                </a:rPr>
                                <m:t>𝜏</m:t>
                              </m:r>
                            </m:e>
                            <m:sub>
                              <m:r>
                                <a:rPr lang="en-AU" i="1" dirty="0">
                                  <a:latin typeface="Cambria Math" panose="02040503050406030204" pitchFamily="18" charset="0"/>
                                  <a:ea typeface="Cambria Math" panose="02040503050406030204" pitchFamily="18" charset="0"/>
                                </a:rPr>
                                <m:t>𝑚</m:t>
                              </m:r>
                            </m:sub>
                          </m:sSub>
                        </m:num>
                        <m:den>
                          <m:sSub>
                            <m:sSubPr>
                              <m:ctrlPr>
                                <a:rPr lang="en-AU" i="1" dirty="0">
                                  <a:latin typeface="Cambria Math" panose="02040503050406030204" pitchFamily="18" charset="0"/>
                                  <a:ea typeface="Cambria Math" panose="02040503050406030204" pitchFamily="18" charset="0"/>
                                </a:rPr>
                              </m:ctrlPr>
                            </m:sSubPr>
                            <m:e>
                              <m:r>
                                <a:rPr lang="en-AU" i="1" dirty="0">
                                  <a:latin typeface="Cambria Math" panose="02040503050406030204" pitchFamily="18" charset="0"/>
                                  <a:ea typeface="Cambria Math" panose="02040503050406030204" pitchFamily="18" charset="0"/>
                                </a:rPr>
                                <m:t>𝜏</m:t>
                              </m:r>
                            </m:e>
                            <m:sub>
                              <m:r>
                                <a:rPr lang="en-AU" i="1" dirty="0">
                                  <a:latin typeface="Cambria Math" panose="02040503050406030204" pitchFamily="18" charset="0"/>
                                  <a:ea typeface="Cambria Math" panose="02040503050406030204" pitchFamily="18" charset="0"/>
                                </a:rPr>
                                <m:t>𝑚</m:t>
                              </m:r>
                            </m:sub>
                          </m:sSub>
                          <m:r>
                            <a:rPr lang="en-AU" b="0" i="1" dirty="0" smtClean="0">
                              <a:latin typeface="Cambria Math" panose="02040503050406030204" pitchFamily="18" charset="0"/>
                              <a:ea typeface="Cambria Math" panose="02040503050406030204" pitchFamily="18" charset="0"/>
                            </a:rPr>
                            <m:t>+1</m:t>
                          </m:r>
                        </m:den>
                      </m:f>
                      <m:r>
                        <a:rPr lang="en-AU" i="1" dirty="0" smtClean="0">
                          <a:latin typeface="Cambria Math" panose="02040503050406030204" pitchFamily="18" charset="0"/>
                          <a:ea typeface="Cambria Math" panose="02040503050406030204" pitchFamily="18" charset="0"/>
                        </a:rPr>
                        <m:t> </m:t>
                      </m:r>
                      <m:r>
                        <a:rPr lang="en-AU" b="0" i="1" dirty="0" smtClean="0">
                          <a:latin typeface="Cambria Math" panose="02040503050406030204" pitchFamily="18" charset="0"/>
                        </a:rPr>
                        <m:t>𝑉</m:t>
                      </m:r>
                      <m:d>
                        <m:dPr>
                          <m:begChr m:val="["/>
                          <m:endChr m:val="]"/>
                          <m:ctrlPr>
                            <a:rPr lang="en-AU" b="0" i="1" dirty="0" smtClean="0">
                              <a:latin typeface="Cambria Math" panose="02040503050406030204" pitchFamily="18" charset="0"/>
                            </a:rPr>
                          </m:ctrlPr>
                        </m:dPr>
                        <m:e>
                          <m:r>
                            <a:rPr lang="en-AU" b="0" i="1" dirty="0" smtClean="0">
                              <a:latin typeface="Cambria Math" panose="02040503050406030204" pitchFamily="18" charset="0"/>
                            </a:rPr>
                            <m:t>𝑡</m:t>
                          </m:r>
                          <m:r>
                            <a:rPr lang="en-AU" b="0" i="1" dirty="0" smtClean="0">
                              <a:latin typeface="Cambria Math" panose="02040503050406030204" pitchFamily="18" charset="0"/>
                            </a:rPr>
                            <m:t>−1</m:t>
                          </m:r>
                        </m:e>
                      </m:d>
                      <m:r>
                        <a:rPr lang="en-AU" b="0" i="1" dirty="0" smtClean="0">
                          <a:latin typeface="Cambria Math" panose="02040503050406030204" pitchFamily="18" charset="0"/>
                        </a:rPr>
                        <m:t> −</m:t>
                      </m:r>
                      <m:f>
                        <m:fPr>
                          <m:ctrlPr>
                            <a:rPr lang="en-AU" i="1">
                              <a:latin typeface="Cambria Math" panose="02040503050406030204" pitchFamily="18" charset="0"/>
                            </a:rPr>
                          </m:ctrlPr>
                        </m:fPr>
                        <m:num>
                          <m:r>
                            <a:rPr lang="en-AU" b="0" i="1" smtClean="0">
                              <a:latin typeface="Cambria Math" panose="02040503050406030204" pitchFamily="18" charset="0"/>
                            </a:rPr>
                            <m:t>1</m:t>
                          </m:r>
                        </m:num>
                        <m:den>
                          <m:sSub>
                            <m:sSubPr>
                              <m:ctrlPr>
                                <a:rPr lang="en-AU" i="1" dirty="0">
                                  <a:latin typeface="Cambria Math" panose="02040503050406030204" pitchFamily="18" charset="0"/>
                                  <a:ea typeface="Cambria Math" panose="02040503050406030204" pitchFamily="18" charset="0"/>
                                </a:rPr>
                              </m:ctrlPr>
                            </m:sSubPr>
                            <m:e>
                              <m:r>
                                <a:rPr lang="en-AU" i="1" dirty="0">
                                  <a:latin typeface="Cambria Math" panose="02040503050406030204" pitchFamily="18" charset="0"/>
                                  <a:ea typeface="Cambria Math" panose="02040503050406030204" pitchFamily="18" charset="0"/>
                                </a:rPr>
                                <m:t>𝜏</m:t>
                              </m:r>
                            </m:e>
                            <m:sub>
                              <m:r>
                                <a:rPr lang="en-AU" i="1" dirty="0">
                                  <a:latin typeface="Cambria Math" panose="02040503050406030204" pitchFamily="18" charset="0"/>
                                  <a:ea typeface="Cambria Math" panose="02040503050406030204" pitchFamily="18" charset="0"/>
                                </a:rPr>
                                <m:t>𝑚</m:t>
                              </m:r>
                            </m:sub>
                          </m:sSub>
                          <m:r>
                            <a:rPr lang="en-AU" i="1" dirty="0">
                              <a:latin typeface="Cambria Math" panose="02040503050406030204" pitchFamily="18" charset="0"/>
                              <a:ea typeface="Cambria Math" panose="02040503050406030204" pitchFamily="18" charset="0"/>
                            </a:rPr>
                            <m:t>+1</m:t>
                          </m:r>
                        </m:den>
                      </m:f>
                      <m:sSub>
                        <m:sSubPr>
                          <m:ctrlPr>
                            <a:rPr lang="en-AU" b="0" i="1" dirty="0" smtClean="0">
                              <a:latin typeface="Cambria Math" panose="02040503050406030204" pitchFamily="18" charset="0"/>
                            </a:rPr>
                          </m:ctrlPr>
                        </m:sSubPr>
                        <m:e>
                          <m:r>
                            <a:rPr lang="en-AU" b="0" i="1" dirty="0" smtClean="0">
                              <a:latin typeface="Cambria Math" panose="02040503050406030204" pitchFamily="18" charset="0"/>
                            </a:rPr>
                            <m:t>𝐸</m:t>
                          </m:r>
                        </m:e>
                        <m:sub>
                          <m:r>
                            <a:rPr lang="en-AU" b="0" i="1" dirty="0" smtClean="0">
                              <a:latin typeface="Cambria Math" panose="02040503050406030204" pitchFamily="18" charset="0"/>
                            </a:rPr>
                            <m:t>𝐿</m:t>
                          </m:r>
                        </m:sub>
                      </m:sSub>
                      <m:r>
                        <m:rPr>
                          <m:nor/>
                        </m:rPr>
                        <a:rPr lang="en-AU" b="0" i="0" dirty="0" smtClean="0">
                          <a:latin typeface="Cambria Math" panose="02040503050406030204" pitchFamily="18" charset="0"/>
                        </a:rPr>
                        <m:t> </m:t>
                      </m:r>
                      <m:r>
                        <m:rPr>
                          <m:nor/>
                        </m:rPr>
                        <a:rPr lang="en-US" dirty="0"/>
                        <m:t>+ </m:t>
                      </m:r>
                      <m:f>
                        <m:fPr>
                          <m:ctrlPr>
                            <a:rPr lang="en-US" i="1" dirty="0">
                              <a:latin typeface="Cambria Math" panose="02040503050406030204" pitchFamily="18" charset="0"/>
                            </a:rPr>
                          </m:ctrlPr>
                        </m:fPr>
                        <m:num>
                          <m:r>
                            <a:rPr lang="en-AU" b="0" i="1" dirty="0" smtClean="0">
                              <a:latin typeface="Cambria Math" panose="02040503050406030204" pitchFamily="18" charset="0"/>
                            </a:rPr>
                            <m:t>1</m:t>
                          </m:r>
                        </m:num>
                        <m:den>
                          <m:sSub>
                            <m:sSubPr>
                              <m:ctrlPr>
                                <a:rPr lang="en-AU" i="1" dirty="0">
                                  <a:latin typeface="Cambria Math" panose="02040503050406030204" pitchFamily="18" charset="0"/>
                                </a:rPr>
                              </m:ctrlPr>
                            </m:sSubPr>
                            <m:e>
                              <m:r>
                                <a:rPr lang="en-AU" i="1" dirty="0">
                                  <a:latin typeface="Cambria Math" panose="02040503050406030204" pitchFamily="18" charset="0"/>
                                </a:rPr>
                                <m:t>𝐶</m:t>
                              </m:r>
                            </m:e>
                            <m:sub>
                              <m:r>
                                <a:rPr lang="en-AU" i="1" dirty="0">
                                  <a:latin typeface="Cambria Math" panose="02040503050406030204" pitchFamily="18" charset="0"/>
                                </a:rPr>
                                <m:t>𝑚</m:t>
                              </m:r>
                            </m:sub>
                          </m:sSub>
                          <m:r>
                            <a:rPr lang="en-AU" i="1" dirty="0">
                              <a:latin typeface="Cambria Math" panose="02040503050406030204" pitchFamily="18" charset="0"/>
                            </a:rPr>
                            <m:t>+</m:t>
                          </m:r>
                          <m:sSub>
                            <m:sSubPr>
                              <m:ctrlPr>
                                <a:rPr lang="en-US" i="1" dirty="0">
                                  <a:latin typeface="Cambria Math" panose="02040503050406030204" pitchFamily="18" charset="0"/>
                                </a:rPr>
                              </m:ctrlPr>
                            </m:sSubPr>
                            <m:e>
                              <m:r>
                                <a:rPr lang="en-AU" i="1" dirty="0">
                                  <a:latin typeface="Cambria Math" panose="02040503050406030204" pitchFamily="18" charset="0"/>
                                </a:rPr>
                                <m:t>𝑔</m:t>
                              </m:r>
                            </m:e>
                            <m:sub>
                              <m:r>
                                <a:rPr lang="en-AU" i="1" dirty="0">
                                  <a:latin typeface="Cambria Math" panose="02040503050406030204" pitchFamily="18" charset="0"/>
                                </a:rPr>
                                <m:t>𝐿</m:t>
                              </m:r>
                            </m:sub>
                          </m:sSub>
                        </m:den>
                      </m:f>
                      <m:r>
                        <a:rPr lang="en-AU" i="1">
                          <a:latin typeface="Cambria Math" panose="02040503050406030204" pitchFamily="18" charset="0"/>
                        </a:rPr>
                        <m:t>𝐼</m:t>
                      </m:r>
                      <m:r>
                        <a:rPr lang="en-AU" i="1">
                          <a:latin typeface="Cambria Math" panose="02040503050406030204" pitchFamily="18" charset="0"/>
                        </a:rPr>
                        <m:t>[</m:t>
                      </m:r>
                      <m:r>
                        <a:rPr lang="en-AU" i="1">
                          <a:latin typeface="Cambria Math" panose="02040503050406030204" pitchFamily="18" charset="0"/>
                        </a:rPr>
                        <m:t>𝑡</m:t>
                      </m:r>
                      <m:r>
                        <m:rPr>
                          <m:nor/>
                        </m:rPr>
                        <a:rPr lang="en-AU" dirty="0">
                          <a:latin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57FFEDC0-AEC0-434D-9A87-D78C2BCEB525}"/>
                  </a:ext>
                </a:extLst>
              </p:cNvPr>
              <p:cNvSpPr txBox="1">
                <a:spLocks noRot="1" noChangeAspect="1" noMove="1" noResize="1" noEditPoints="1" noAdjustHandles="1" noChangeArrowheads="1" noChangeShapeType="1" noTextEdit="1"/>
              </p:cNvSpPr>
              <p:nvPr/>
            </p:nvSpPr>
            <p:spPr>
              <a:xfrm>
                <a:off x="334251" y="1554488"/>
                <a:ext cx="5327421" cy="569002"/>
              </a:xfrm>
              <a:prstGeom prst="rect">
                <a:avLst/>
              </a:prstGeom>
              <a:blipFill>
                <a:blip r:embed="rId7"/>
                <a:stretch>
                  <a:fillRect t="-2128" b="-12766"/>
                </a:stretch>
              </a:blipFill>
              <a:ln w="25400">
                <a:solidFill>
                  <a:schemeClr val="accent2">
                    <a:lumMod val="75000"/>
                  </a:schemeClr>
                </a:solidFill>
              </a:ln>
            </p:spPr>
            <p:txBody>
              <a:bodyPr/>
              <a:lstStyle/>
              <a:p>
                <a:r>
                  <a:rPr lang="en-US">
                    <a:noFill/>
                  </a:rPr>
                  <a:t> </a:t>
                </a:r>
              </a:p>
            </p:txBody>
          </p:sp>
        </mc:Fallback>
      </mc:AlternateContent>
      <p:sp>
        <p:nvSpPr>
          <p:cNvPr id="19" name="TextBox 18">
            <a:extLst>
              <a:ext uri="{FF2B5EF4-FFF2-40B4-BE49-F238E27FC236}">
                <a16:creationId xmlns:a16="http://schemas.microsoft.com/office/drawing/2014/main" id="{06391CE6-710C-CC44-BEF9-05FA6DCF39CA}"/>
              </a:ext>
            </a:extLst>
          </p:cNvPr>
          <p:cNvSpPr txBox="1"/>
          <p:nvPr/>
        </p:nvSpPr>
        <p:spPr>
          <a:xfrm>
            <a:off x="227272" y="2657428"/>
            <a:ext cx="6230510" cy="830997"/>
          </a:xfrm>
          <a:prstGeom prst="rect">
            <a:avLst/>
          </a:prstGeom>
          <a:noFill/>
        </p:spPr>
        <p:txBody>
          <a:bodyPr wrap="square" rtlCol="0">
            <a:spAutoFit/>
          </a:bodyPr>
          <a:lstStyle/>
          <a:p>
            <a:endParaRPr lang="en-US" sz="2400" dirty="0">
              <a:solidFill>
                <a:schemeClr val="accent2">
                  <a:lumMod val="75000"/>
                </a:schemeClr>
              </a:solidFill>
            </a:endParaRPr>
          </a:p>
          <a:p>
            <a:r>
              <a:rPr lang="en-US" sz="2400" dirty="0">
                <a:solidFill>
                  <a:schemeClr val="accent2">
                    <a:lumMod val="75000"/>
                  </a:schemeClr>
                </a:solidFill>
              </a:rPr>
              <a:t>Approximation. 2:</a:t>
            </a:r>
          </a:p>
        </p:txBody>
      </p:sp>
      <p:sp>
        <p:nvSpPr>
          <p:cNvPr id="20" name="TextBox 19">
            <a:extLst>
              <a:ext uri="{FF2B5EF4-FFF2-40B4-BE49-F238E27FC236}">
                <a16:creationId xmlns:a16="http://schemas.microsoft.com/office/drawing/2014/main" id="{65B0B354-41D9-7E4F-9AA8-014A3D828FB5}"/>
              </a:ext>
            </a:extLst>
          </p:cNvPr>
          <p:cNvSpPr txBox="1"/>
          <p:nvPr/>
        </p:nvSpPr>
        <p:spPr>
          <a:xfrm>
            <a:off x="5661672" y="2854199"/>
            <a:ext cx="1210856" cy="830997"/>
          </a:xfrm>
          <a:prstGeom prst="rect">
            <a:avLst/>
          </a:prstGeom>
          <a:noFill/>
        </p:spPr>
        <p:txBody>
          <a:bodyPr wrap="square" rtlCol="0">
            <a:spAutoFit/>
          </a:bodyPr>
          <a:lstStyle/>
          <a:p>
            <a:endParaRPr lang="en-US" sz="2400" dirty="0">
              <a:solidFill>
                <a:schemeClr val="accent2">
                  <a:lumMod val="75000"/>
                </a:schemeClr>
              </a:solidFill>
            </a:endParaRPr>
          </a:p>
          <a:p>
            <a:r>
              <a:rPr lang="en-US" sz="2400" dirty="0">
                <a:solidFill>
                  <a:schemeClr val="accent2">
                    <a:lumMod val="75000"/>
                  </a:schemeClr>
                </a:solidFill>
              </a:rPr>
              <a:t>Synapse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527925B-D077-7E4B-AD1D-624055B6E72E}"/>
                  </a:ext>
                </a:extLst>
              </p:cNvPr>
              <p:cNvSpPr txBox="1"/>
              <p:nvPr/>
            </p:nvSpPr>
            <p:spPr>
              <a:xfrm>
                <a:off x="5481828" y="5615239"/>
                <a:ext cx="5092215" cy="369332"/>
              </a:xfrm>
              <a:prstGeom prst="rect">
                <a:avLst/>
              </a:prstGeom>
              <a:noFill/>
            </p:spPr>
            <p:txBody>
              <a:bodyPr wrap="square" rtlCol="0">
                <a:spAutoFit/>
              </a:bodyPr>
              <a:lstStyle/>
              <a:p>
                <a14:m>
                  <m:oMath xmlns:m="http://schemas.openxmlformats.org/officeDocument/2006/math">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𝑤</m:t>
                        </m:r>
                      </m:e>
                      <m:sub>
                        <m:r>
                          <a:rPr lang="en-AU" i="1">
                            <a:latin typeface="Cambria Math" panose="02040503050406030204" pitchFamily="18" charset="0"/>
                            <a:ea typeface="Cambria Math" panose="02040503050406030204" pitchFamily="18" charset="0"/>
                          </a:rPr>
                          <m:t>𝑛</m:t>
                        </m:r>
                      </m:sub>
                    </m:sSub>
                  </m:oMath>
                </a14:m>
                <a:r>
                  <a:rPr lang="en-US" dirty="0"/>
                  <a:t> synaptic weights, </a:t>
                </a:r>
                <a14:m>
                  <m:oMath xmlns:m="http://schemas.openxmlformats.org/officeDocument/2006/math">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𝛼</m:t>
                        </m:r>
                      </m:e>
                      <m:sub>
                        <m:r>
                          <a:rPr lang="en-AU" i="1">
                            <a:latin typeface="Cambria Math" panose="02040503050406030204" pitchFamily="18" charset="0"/>
                            <a:ea typeface="Cambria Math" panose="02040503050406030204" pitchFamily="18" charset="0"/>
                          </a:rPr>
                          <m:t>𝑛</m:t>
                        </m:r>
                      </m:sub>
                    </m:sSub>
                  </m:oMath>
                </a14:m>
                <a:r>
                  <a:rPr lang="en-US" dirty="0"/>
                  <a:t> arrival of presynaptic spike</a:t>
                </a:r>
              </a:p>
            </p:txBody>
          </p:sp>
        </mc:Choice>
        <mc:Fallback xmlns="">
          <p:sp>
            <p:nvSpPr>
              <p:cNvPr id="2" name="TextBox 1">
                <a:extLst>
                  <a:ext uri="{FF2B5EF4-FFF2-40B4-BE49-F238E27FC236}">
                    <a16:creationId xmlns:a16="http://schemas.microsoft.com/office/drawing/2014/main" id="{D527925B-D077-7E4B-AD1D-624055B6E72E}"/>
                  </a:ext>
                </a:extLst>
              </p:cNvPr>
              <p:cNvSpPr txBox="1">
                <a:spLocks noRot="1" noChangeAspect="1" noMove="1" noResize="1" noEditPoints="1" noAdjustHandles="1" noChangeArrowheads="1" noChangeShapeType="1" noTextEdit="1"/>
              </p:cNvSpPr>
              <p:nvPr/>
            </p:nvSpPr>
            <p:spPr>
              <a:xfrm>
                <a:off x="5481828" y="5615239"/>
                <a:ext cx="5092215" cy="369332"/>
              </a:xfrm>
              <a:prstGeom prst="rect">
                <a:avLst/>
              </a:prstGeom>
              <a:blipFill>
                <a:blip r:embed="rId8"/>
                <a:stretch>
                  <a:fillRect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58F823-D07E-404A-8562-C02AE18135E6}"/>
                  </a:ext>
                </a:extLst>
              </p:cNvPr>
              <p:cNvSpPr txBox="1"/>
              <p:nvPr/>
            </p:nvSpPr>
            <p:spPr>
              <a:xfrm>
                <a:off x="3342527" y="4014699"/>
                <a:ext cx="2027428" cy="377778"/>
              </a:xfrm>
              <a:prstGeom prst="rect">
                <a:avLst/>
              </a:prstGeom>
              <a:noFill/>
            </p:spPr>
            <p:txBody>
              <a:bodyPr wrap="square" rtlCol="0">
                <a:spAutoFit/>
              </a:bodyPr>
              <a:lstStyle/>
              <a:p>
                <a14:m>
                  <m:oMath xmlns:m="http://schemas.openxmlformats.org/officeDocument/2006/math">
                    <m:sSub>
                      <m:sSubPr>
                        <m:ctrlPr>
                          <a:rPr lang="en-AU" i="1" dirty="0">
                            <a:latin typeface="Cambria Math" panose="02040503050406030204" pitchFamily="18" charset="0"/>
                          </a:rPr>
                        </m:ctrlPr>
                      </m:sSubPr>
                      <m:e>
                        <m:r>
                          <a:rPr lang="en-AU" i="1" dirty="0">
                            <a:latin typeface="Cambria Math" panose="02040503050406030204" pitchFamily="18" charset="0"/>
                          </a:rPr>
                          <m:t>𝑉</m:t>
                        </m:r>
                      </m:e>
                      <m:sub>
                        <m:r>
                          <a:rPr lang="en-AU" i="1" dirty="0">
                            <a:latin typeface="Cambria Math" panose="02040503050406030204" pitchFamily="18" charset="0"/>
                          </a:rPr>
                          <m:t>𝐿</m:t>
                        </m:r>
                      </m:sub>
                    </m:sSub>
                  </m:oMath>
                </a14:m>
                <a:r>
                  <a:rPr lang="en-US" dirty="0"/>
                  <a:t> leak voltage </a:t>
                </a:r>
              </a:p>
            </p:txBody>
          </p:sp>
        </mc:Choice>
        <mc:Fallback xmlns="">
          <p:sp>
            <p:nvSpPr>
              <p:cNvPr id="3" name="TextBox 2">
                <a:extLst>
                  <a:ext uri="{FF2B5EF4-FFF2-40B4-BE49-F238E27FC236}">
                    <a16:creationId xmlns:a16="http://schemas.microsoft.com/office/drawing/2014/main" id="{0A58F823-D07E-404A-8562-C02AE18135E6}"/>
                  </a:ext>
                </a:extLst>
              </p:cNvPr>
              <p:cNvSpPr txBox="1">
                <a:spLocks noRot="1" noChangeAspect="1" noMove="1" noResize="1" noEditPoints="1" noAdjustHandles="1" noChangeArrowheads="1" noChangeShapeType="1" noTextEdit="1"/>
              </p:cNvSpPr>
              <p:nvPr/>
            </p:nvSpPr>
            <p:spPr>
              <a:xfrm>
                <a:off x="3342527" y="4014699"/>
                <a:ext cx="2027428" cy="377778"/>
              </a:xfrm>
              <a:prstGeom prst="rect">
                <a:avLst/>
              </a:prstGeom>
              <a:blipFill>
                <a:blip r:embed="rId9"/>
                <a:stretch>
                  <a:fillRect t="-9677" b="-19355"/>
                </a:stretch>
              </a:blipFill>
            </p:spPr>
            <p:txBody>
              <a:bodyPr/>
              <a:lstStyle/>
              <a:p>
                <a:r>
                  <a:rPr lang="en-US">
                    <a:noFill/>
                  </a:rPr>
                  <a:t> </a:t>
                </a:r>
              </a:p>
            </p:txBody>
          </p:sp>
        </mc:Fallback>
      </mc:AlternateContent>
    </p:spTree>
    <p:extLst>
      <p:ext uri="{BB962C8B-B14F-4D97-AF65-F5344CB8AC3E}">
        <p14:creationId xmlns:p14="http://schemas.microsoft.com/office/powerpoint/2010/main" val="197676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0461F1-C773-4210-B8E3-EEA87B1D6A0D}"/>
              </a:ext>
            </a:extLst>
          </p:cNvPr>
          <p:cNvPicPr>
            <a:picLocks noChangeAspect="1"/>
          </p:cNvPicPr>
          <p:nvPr/>
        </p:nvPicPr>
        <p:blipFill>
          <a:blip r:embed="rId3"/>
          <a:stretch>
            <a:fillRect/>
          </a:stretch>
        </p:blipFill>
        <p:spPr>
          <a:xfrm>
            <a:off x="10335868" y="281803"/>
            <a:ext cx="1539017" cy="602055"/>
          </a:xfrm>
          <a:prstGeom prst="rect">
            <a:avLst/>
          </a:prstGeom>
        </p:spPr>
      </p:pic>
      <p:sp>
        <p:nvSpPr>
          <p:cNvPr id="22" name="TextBox 21">
            <a:extLst>
              <a:ext uri="{FF2B5EF4-FFF2-40B4-BE49-F238E27FC236}">
                <a16:creationId xmlns:a16="http://schemas.microsoft.com/office/drawing/2014/main" id="{C3878F4D-D5A7-CB4D-AB66-60D4F60A5FC9}"/>
              </a:ext>
            </a:extLst>
          </p:cNvPr>
          <p:cNvSpPr txBox="1"/>
          <p:nvPr/>
        </p:nvSpPr>
        <p:spPr>
          <a:xfrm>
            <a:off x="10358821" y="6604340"/>
            <a:ext cx="1493109" cy="80791"/>
          </a:xfrm>
          <a:prstGeom prst="rect">
            <a:avLst/>
          </a:prstGeom>
          <a:noFill/>
        </p:spPr>
        <p:txBody>
          <a:bodyPr wrap="square" lIns="0" tIns="0" rIns="0" bIns="0" rtlCol="0">
            <a:spAutoFit/>
          </a:bodyPr>
          <a:lstStyle/>
          <a:p>
            <a:pPr algn="r"/>
            <a:r>
              <a:rPr lang="en-US" sz="525" dirty="0">
                <a:solidFill>
                  <a:srgbClr val="9D2235"/>
                </a:solidFill>
                <a:latin typeface="Gotham Narrow Bold"/>
                <a:cs typeface="Gotham Narrow Bold"/>
              </a:rPr>
              <a:t>PAGE </a:t>
            </a:r>
            <a:fld id="{0E6898BB-4188-B84E-BD90-47834BDDD16F}" type="slidenum">
              <a:rPr lang="en-US" sz="525">
                <a:solidFill>
                  <a:srgbClr val="9D2235"/>
                </a:solidFill>
                <a:latin typeface="Gotham Narrow Bold"/>
                <a:cs typeface="Gotham Narrow Bold"/>
              </a:rPr>
              <a:t>17</a:t>
            </a:fld>
            <a:endParaRPr lang="en-US" sz="525" dirty="0">
              <a:solidFill>
                <a:srgbClr val="9D2235"/>
              </a:solidFill>
              <a:latin typeface="Gotham Narrow Bold"/>
              <a:cs typeface="Gotham Narrow Bold"/>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EA31A3D-83E4-2A4E-9152-0E6075058A48}"/>
                  </a:ext>
                </a:extLst>
              </p:cNvPr>
              <p:cNvSpPr txBox="1"/>
              <p:nvPr/>
            </p:nvSpPr>
            <p:spPr>
              <a:xfrm>
                <a:off x="-2169886" y="3774518"/>
                <a:ext cx="8566584" cy="5567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solidFill>
                            <a:srgbClr val="C00000"/>
                          </a:solidFill>
                          <a:latin typeface="Cambria Math" panose="02040503050406030204" pitchFamily="18" charset="0"/>
                        </a:rPr>
                        <m:t>𝐼</m:t>
                      </m:r>
                      <m:d>
                        <m:dPr>
                          <m:begChr m:val="["/>
                          <m:endChr m:val="]"/>
                          <m:ctrlPr>
                            <a:rPr lang="en-AU" i="1" dirty="0">
                              <a:solidFill>
                                <a:srgbClr val="C00000"/>
                              </a:solidFill>
                              <a:latin typeface="Cambria Math" panose="02040503050406030204" pitchFamily="18" charset="0"/>
                            </a:rPr>
                          </m:ctrlPr>
                        </m:dPr>
                        <m:e>
                          <m:r>
                            <a:rPr lang="en-AU" i="1" dirty="0">
                              <a:solidFill>
                                <a:srgbClr val="C00000"/>
                              </a:solidFill>
                              <a:latin typeface="Cambria Math" panose="02040503050406030204" pitchFamily="18" charset="0"/>
                            </a:rPr>
                            <m:t>𝑡</m:t>
                          </m:r>
                        </m:e>
                      </m:d>
                      <m:r>
                        <a:rPr lang="en-AU" i="1" smtClean="0">
                          <a:solidFill>
                            <a:srgbClr val="C00000"/>
                          </a:solidFill>
                          <a:latin typeface="Cambria Math" panose="02040503050406030204" pitchFamily="18" charset="0"/>
                        </a:rPr>
                        <m:t>=</m:t>
                      </m:r>
                      <m:f>
                        <m:fPr>
                          <m:ctrlPr>
                            <a:rPr lang="en-AU" i="1" smtClean="0">
                              <a:latin typeface="Cambria Math" panose="02040503050406030204" pitchFamily="18" charset="0"/>
                            </a:rPr>
                          </m:ctrlPr>
                        </m:fPr>
                        <m:num>
                          <m:sSub>
                            <m:sSubPr>
                              <m:ctrlPr>
                                <a:rPr lang="en-AU" i="1" dirty="0" smtClean="0">
                                  <a:latin typeface="Cambria Math" panose="02040503050406030204" pitchFamily="18" charset="0"/>
                                  <a:ea typeface="Cambria Math" panose="02040503050406030204" pitchFamily="18" charset="0"/>
                                </a:rPr>
                              </m:ctrlPr>
                            </m:sSubPr>
                            <m:e>
                              <m:r>
                                <a:rPr lang="en-AU" i="1" dirty="0">
                                  <a:latin typeface="Cambria Math" panose="02040503050406030204" pitchFamily="18" charset="0"/>
                                  <a:ea typeface="Cambria Math" panose="02040503050406030204" pitchFamily="18" charset="0"/>
                                </a:rPr>
                                <m:t>𝜏</m:t>
                              </m:r>
                            </m:e>
                            <m:sub>
                              <m:r>
                                <a:rPr lang="en-AU" b="0" i="1" dirty="0" smtClean="0">
                                  <a:latin typeface="Cambria Math" panose="02040503050406030204" pitchFamily="18" charset="0"/>
                                  <a:ea typeface="Cambria Math" panose="02040503050406030204" pitchFamily="18" charset="0"/>
                                </a:rPr>
                                <m:t>𝑝</m:t>
                              </m:r>
                            </m:sub>
                          </m:sSub>
                        </m:num>
                        <m:den>
                          <m:sSub>
                            <m:sSubPr>
                              <m:ctrlPr>
                                <a:rPr lang="en-AU" i="1" dirty="0">
                                  <a:latin typeface="Cambria Math" panose="02040503050406030204" pitchFamily="18" charset="0"/>
                                  <a:ea typeface="Cambria Math" panose="02040503050406030204" pitchFamily="18" charset="0"/>
                                </a:rPr>
                              </m:ctrlPr>
                            </m:sSubPr>
                            <m:e>
                              <m:r>
                                <a:rPr lang="en-AU" i="1" dirty="0">
                                  <a:latin typeface="Cambria Math" panose="02040503050406030204" pitchFamily="18" charset="0"/>
                                  <a:ea typeface="Cambria Math" panose="02040503050406030204" pitchFamily="18" charset="0"/>
                                </a:rPr>
                                <m:t>𝜏</m:t>
                              </m:r>
                            </m:e>
                            <m:sub>
                              <m:r>
                                <a:rPr lang="en-AU" b="0" i="1" dirty="0" smtClean="0">
                                  <a:latin typeface="Cambria Math" panose="02040503050406030204" pitchFamily="18" charset="0"/>
                                  <a:ea typeface="Cambria Math" panose="02040503050406030204" pitchFamily="18" charset="0"/>
                                </a:rPr>
                                <m:t>𝑝</m:t>
                              </m:r>
                            </m:sub>
                          </m:sSub>
                          <m:r>
                            <a:rPr lang="en-AU" b="0" i="1" dirty="0" smtClean="0">
                              <a:latin typeface="Cambria Math" panose="02040503050406030204" pitchFamily="18" charset="0"/>
                              <a:ea typeface="Cambria Math" panose="02040503050406030204" pitchFamily="18" charset="0"/>
                            </a:rPr>
                            <m:t>+1</m:t>
                          </m:r>
                        </m:den>
                      </m:f>
                      <m:r>
                        <a:rPr lang="en-AU" i="1" dirty="0" smtClean="0">
                          <a:latin typeface="Cambria Math" panose="02040503050406030204" pitchFamily="18" charset="0"/>
                          <a:ea typeface="Cambria Math" panose="02040503050406030204" pitchFamily="18" charset="0"/>
                        </a:rPr>
                        <m:t> </m:t>
                      </m:r>
                      <m:r>
                        <a:rPr lang="en-AU" b="0" i="1" dirty="0" smtClean="0">
                          <a:solidFill>
                            <a:srgbClr val="C00000"/>
                          </a:solidFill>
                          <a:latin typeface="Cambria Math" panose="02040503050406030204" pitchFamily="18" charset="0"/>
                          <a:ea typeface="Cambria Math" panose="02040503050406030204" pitchFamily="18" charset="0"/>
                        </a:rPr>
                        <m:t>𝐼</m:t>
                      </m:r>
                      <m:d>
                        <m:dPr>
                          <m:begChr m:val="["/>
                          <m:endChr m:val="]"/>
                          <m:ctrlPr>
                            <a:rPr lang="en-AU" b="0" i="1" dirty="0" smtClean="0">
                              <a:solidFill>
                                <a:srgbClr val="C00000"/>
                              </a:solidFill>
                              <a:latin typeface="Cambria Math" panose="02040503050406030204" pitchFamily="18" charset="0"/>
                            </a:rPr>
                          </m:ctrlPr>
                        </m:dPr>
                        <m:e>
                          <m:r>
                            <a:rPr lang="en-AU" b="0" i="1" dirty="0" smtClean="0">
                              <a:solidFill>
                                <a:srgbClr val="C00000"/>
                              </a:solidFill>
                              <a:latin typeface="Cambria Math" panose="02040503050406030204" pitchFamily="18" charset="0"/>
                            </a:rPr>
                            <m:t>𝑡</m:t>
                          </m:r>
                          <m:r>
                            <a:rPr lang="en-AU" b="0" i="1" dirty="0" smtClean="0">
                              <a:solidFill>
                                <a:srgbClr val="C00000"/>
                              </a:solidFill>
                              <a:latin typeface="Cambria Math" panose="02040503050406030204" pitchFamily="18" charset="0"/>
                            </a:rPr>
                            <m:t>−1</m:t>
                          </m:r>
                        </m:e>
                      </m:d>
                      <m:r>
                        <a:rPr lang="en-AU" b="0" i="1" dirty="0" smtClean="0">
                          <a:solidFill>
                            <a:srgbClr val="C00000"/>
                          </a:solidFill>
                          <a:latin typeface="Cambria Math" panose="02040503050406030204" pitchFamily="18" charset="0"/>
                        </a:rPr>
                        <m:t> </m:t>
                      </m:r>
                      <m:r>
                        <a:rPr lang="en-AU" b="0" i="1" dirty="0" smtClean="0">
                          <a:latin typeface="Cambria Math" panose="02040503050406030204" pitchFamily="18" charset="0"/>
                        </a:rPr>
                        <m:t>−</m:t>
                      </m:r>
                      <m:r>
                        <a:rPr lang="en-AU" b="0" i="1" dirty="0" smtClean="0">
                          <a:latin typeface="Cambria Math" panose="02040503050406030204" pitchFamily="18" charset="0"/>
                        </a:rPr>
                        <m:t>𝑔𝑈</m:t>
                      </m:r>
                      <m:r>
                        <a:rPr lang="en-AU" b="0" i="1" dirty="0" smtClean="0">
                          <a:latin typeface="Cambria Math" panose="02040503050406030204" pitchFamily="18" charset="0"/>
                        </a:rPr>
                        <m:t>[</m:t>
                      </m:r>
                      <m:r>
                        <a:rPr lang="en-AU" b="0" i="1" dirty="0" smtClean="0">
                          <a:latin typeface="Cambria Math" panose="02040503050406030204" pitchFamily="18" charset="0"/>
                        </a:rPr>
                        <m:t>𝑡</m:t>
                      </m:r>
                      <m:r>
                        <a:rPr lang="en-AU" b="0" i="1" dirty="0" smtClean="0">
                          <a:latin typeface="Cambria Math" panose="02040503050406030204" pitchFamily="18" charset="0"/>
                        </a:rPr>
                        <m:t>]</m:t>
                      </m:r>
                    </m:oMath>
                  </m:oMathPara>
                </a14:m>
                <a:endParaRPr lang="en-US" dirty="0"/>
              </a:p>
            </p:txBody>
          </p:sp>
        </mc:Choice>
        <mc:Fallback xmlns="">
          <p:sp>
            <p:nvSpPr>
              <p:cNvPr id="13" name="TextBox 12">
                <a:extLst>
                  <a:ext uri="{FF2B5EF4-FFF2-40B4-BE49-F238E27FC236}">
                    <a16:creationId xmlns:a16="http://schemas.microsoft.com/office/drawing/2014/main" id="{0EA31A3D-83E4-2A4E-9152-0E6075058A48}"/>
                  </a:ext>
                </a:extLst>
              </p:cNvPr>
              <p:cNvSpPr txBox="1">
                <a:spLocks noRot="1" noChangeAspect="1" noMove="1" noResize="1" noEditPoints="1" noAdjustHandles="1" noChangeArrowheads="1" noChangeShapeType="1" noTextEdit="1"/>
              </p:cNvSpPr>
              <p:nvPr/>
            </p:nvSpPr>
            <p:spPr>
              <a:xfrm>
                <a:off x="-2169886" y="3774518"/>
                <a:ext cx="8566584" cy="556755"/>
              </a:xfrm>
              <a:prstGeom prst="rect">
                <a:avLst/>
              </a:prstGeom>
              <a:blipFill>
                <a:blip r:embed="rId4"/>
                <a:stretch>
                  <a:fillRect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E88F84D-CB1C-E948-9C59-809509C033D3}"/>
                  </a:ext>
                </a:extLst>
              </p:cNvPr>
              <p:cNvSpPr txBox="1"/>
              <p:nvPr/>
            </p:nvSpPr>
            <p:spPr>
              <a:xfrm>
                <a:off x="4479239" y="3774518"/>
                <a:ext cx="4432300" cy="369332"/>
              </a:xfrm>
              <a:prstGeom prst="rect">
                <a:avLst/>
              </a:prstGeom>
              <a:noFill/>
            </p:spPr>
            <p:txBody>
              <a:bodyPr wrap="square" rtlCol="0">
                <a:spAutoFit/>
              </a:bodyPr>
              <a:lstStyle/>
              <a:p>
                <a14:m>
                  <m:oMath xmlns:m="http://schemas.openxmlformats.org/officeDocument/2006/math">
                    <m:r>
                      <a:rPr lang="en-AU" i="1" dirty="0" smtClean="0">
                        <a:latin typeface="Cambria Math" panose="02040503050406030204" pitchFamily="18" charset="0"/>
                      </a:rPr>
                      <m:t>𝑔</m:t>
                    </m:r>
                  </m:oMath>
                </a14:m>
                <a:r>
                  <a:rPr lang="en-US" dirty="0"/>
                  <a:t> conductance, </a:t>
                </a:r>
                <a14:m>
                  <m:oMath xmlns:m="http://schemas.openxmlformats.org/officeDocument/2006/math">
                    <m:r>
                      <a:rPr lang="en-AU" b="0" i="1" dirty="0" smtClean="0">
                        <a:latin typeface="Cambria Math" panose="02040503050406030204" pitchFamily="18" charset="0"/>
                      </a:rPr>
                      <m:t>𝑈</m:t>
                    </m:r>
                    <m:r>
                      <a:rPr lang="en-AU" i="1" dirty="0">
                        <a:latin typeface="Cambria Math" panose="02040503050406030204" pitchFamily="18" charset="0"/>
                      </a:rPr>
                      <m:t>[</m:t>
                    </m:r>
                    <m:r>
                      <a:rPr lang="en-AU" i="1" dirty="0">
                        <a:latin typeface="Cambria Math" panose="02040503050406030204" pitchFamily="18" charset="0"/>
                      </a:rPr>
                      <m:t>𝑡</m:t>
                    </m:r>
                    <m:r>
                      <a:rPr lang="en-AU" i="1" dirty="0">
                        <a:latin typeface="Cambria Math" panose="02040503050406030204" pitchFamily="18" charset="0"/>
                      </a:rPr>
                      <m:t>] </m:t>
                    </m:r>
                  </m:oMath>
                </a14:m>
                <a:r>
                  <a:rPr lang="en-US" dirty="0"/>
                  <a:t>total input voltage</a:t>
                </a:r>
              </a:p>
            </p:txBody>
          </p:sp>
        </mc:Choice>
        <mc:Fallback xmlns="">
          <p:sp>
            <p:nvSpPr>
              <p:cNvPr id="4" name="TextBox 3">
                <a:extLst>
                  <a:ext uri="{FF2B5EF4-FFF2-40B4-BE49-F238E27FC236}">
                    <a16:creationId xmlns:a16="http://schemas.microsoft.com/office/drawing/2014/main" id="{4E88F84D-CB1C-E948-9C59-809509C033D3}"/>
                  </a:ext>
                </a:extLst>
              </p:cNvPr>
              <p:cNvSpPr txBox="1">
                <a:spLocks noRot="1" noChangeAspect="1" noMove="1" noResize="1" noEditPoints="1" noAdjustHandles="1" noChangeArrowheads="1" noChangeShapeType="1" noTextEdit="1"/>
              </p:cNvSpPr>
              <p:nvPr/>
            </p:nvSpPr>
            <p:spPr>
              <a:xfrm>
                <a:off x="4479239" y="3774518"/>
                <a:ext cx="4432300" cy="369332"/>
              </a:xfrm>
              <a:prstGeom prst="rect">
                <a:avLst/>
              </a:prstGeom>
              <a:blipFill>
                <a:blip r:embed="rId5"/>
                <a:stretch>
                  <a:fillRect t="-6667" b="-2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16A8B328-D200-D74E-AE55-FE9668336F6B}"/>
              </a:ext>
            </a:extLst>
          </p:cNvPr>
          <p:cNvSpPr txBox="1"/>
          <p:nvPr/>
        </p:nvSpPr>
        <p:spPr>
          <a:xfrm>
            <a:off x="0" y="6235667"/>
            <a:ext cx="11851930" cy="634533"/>
          </a:xfrm>
          <a:prstGeom prst="rect">
            <a:avLst/>
          </a:prstGeom>
          <a:noFill/>
        </p:spPr>
        <p:txBody>
          <a:bodyPr wrap="square">
            <a:spAutoFit/>
          </a:bodyPr>
          <a:lstStyle/>
          <a:p>
            <a:pPr marL="304800" indent="-304800">
              <a:lnSpc>
                <a:spcPct val="115000"/>
              </a:lnSpc>
              <a:spcAft>
                <a:spcPts val="1200"/>
              </a:spcAft>
            </a:pPr>
            <a:r>
              <a:rPr lang="en-US" sz="1600" dirty="0">
                <a:effectLst/>
                <a:latin typeface="Arial" panose="020B0604020202020204" pitchFamily="34" charset="0"/>
                <a:ea typeface="MS Mincho" panose="02020609040205080304" pitchFamily="49" charset="-128"/>
                <a:cs typeface="Arial" panose="020B0604020202020204" pitchFamily="34" charset="0"/>
              </a:rPr>
              <a:t>Wang, </a:t>
            </a:r>
            <a:r>
              <a:rPr lang="en-US" sz="1600" dirty="0" err="1">
                <a:effectLst/>
                <a:latin typeface="Arial" panose="020B0604020202020204" pitchFamily="34" charset="0"/>
                <a:ea typeface="MS Mincho" panose="02020609040205080304" pitchFamily="49" charset="-128"/>
                <a:cs typeface="Arial" panose="020B0604020202020204" pitchFamily="34" charset="0"/>
              </a:rPr>
              <a:t>Runchun</a:t>
            </a:r>
            <a:r>
              <a:rPr lang="en-US" sz="1600" dirty="0">
                <a:effectLst/>
                <a:latin typeface="Arial" panose="020B0604020202020204" pitchFamily="34" charset="0"/>
                <a:ea typeface="MS Mincho" panose="02020609040205080304" pitchFamily="49" charset="-128"/>
                <a:cs typeface="Arial" panose="020B0604020202020204" pitchFamily="34" charset="0"/>
              </a:rPr>
              <a:t> M., Chetan S. Thakur, and André van Schaik. 2018. “An FPGA-Based Massively Parallel Neuromorphic Cortex Simulator.” </a:t>
            </a:r>
            <a:r>
              <a:rPr lang="en-US" sz="1600" i="1" dirty="0">
                <a:effectLst/>
                <a:latin typeface="Arial" panose="020B0604020202020204" pitchFamily="34" charset="0"/>
                <a:ea typeface="MS Mincho" panose="02020609040205080304" pitchFamily="49" charset="-128"/>
                <a:cs typeface="Arial" panose="020B0604020202020204" pitchFamily="34" charset="0"/>
              </a:rPr>
              <a:t>Frontiers in Neuroscience</a:t>
            </a:r>
            <a:r>
              <a:rPr lang="en-US" sz="1600" dirty="0">
                <a:effectLst/>
                <a:latin typeface="Arial" panose="020B0604020202020204" pitchFamily="34" charset="0"/>
                <a:ea typeface="MS Mincho" panose="02020609040205080304" pitchFamily="49" charset="-128"/>
                <a:cs typeface="Arial" panose="020B0604020202020204" pitchFamily="34" charset="0"/>
              </a:rPr>
              <a:t>.</a:t>
            </a:r>
            <a:endParaRPr lang="en-AU" sz="1600" dirty="0">
              <a:effectLst/>
              <a:latin typeface="Arial" panose="020B0604020202020204" pitchFamily="34" charset="0"/>
              <a:ea typeface="MS Mincho" panose="02020609040205080304" pitchFamily="49" charset="-128"/>
              <a:cs typeface="Arial" panose="020B0604020202020204" pitchFamily="34" charset="0"/>
            </a:endParaRPr>
          </a:p>
        </p:txBody>
      </p:sp>
      <p:sp>
        <p:nvSpPr>
          <p:cNvPr id="16" name="TextBox 15">
            <a:extLst>
              <a:ext uri="{FF2B5EF4-FFF2-40B4-BE49-F238E27FC236}">
                <a16:creationId xmlns:a16="http://schemas.microsoft.com/office/drawing/2014/main" id="{9BB5F1B6-E992-1943-88ED-02EBC93F788F}"/>
              </a:ext>
            </a:extLst>
          </p:cNvPr>
          <p:cNvSpPr txBox="1"/>
          <p:nvPr/>
        </p:nvSpPr>
        <p:spPr>
          <a:xfrm>
            <a:off x="464879" y="2539399"/>
            <a:ext cx="6230510" cy="830997"/>
          </a:xfrm>
          <a:prstGeom prst="rect">
            <a:avLst/>
          </a:prstGeom>
          <a:noFill/>
        </p:spPr>
        <p:txBody>
          <a:bodyPr wrap="square" rtlCol="0">
            <a:spAutoFit/>
          </a:bodyPr>
          <a:lstStyle/>
          <a:p>
            <a:endParaRPr lang="en-US" sz="2400" dirty="0">
              <a:solidFill>
                <a:schemeClr val="accent2">
                  <a:lumMod val="75000"/>
                </a:schemeClr>
              </a:solidFill>
            </a:endParaRPr>
          </a:p>
          <a:p>
            <a:r>
              <a:rPr lang="en-US" sz="2400" dirty="0">
                <a:solidFill>
                  <a:schemeClr val="accent2">
                    <a:lumMod val="75000"/>
                  </a:schemeClr>
                </a:solidFill>
              </a:rPr>
              <a:t>Approximation. 3:</a:t>
            </a:r>
          </a:p>
        </p:txBody>
      </p:sp>
      <p:sp>
        <p:nvSpPr>
          <p:cNvPr id="17" name="Google Shape;67;p15">
            <a:extLst>
              <a:ext uri="{FF2B5EF4-FFF2-40B4-BE49-F238E27FC236}">
                <a16:creationId xmlns:a16="http://schemas.microsoft.com/office/drawing/2014/main" id="{F85B2638-F778-C24D-B85D-75CFF086163A}"/>
              </a:ext>
            </a:extLst>
          </p:cNvPr>
          <p:cNvSpPr txBox="1">
            <a:spLocks/>
          </p:cNvSpPr>
          <p:nvPr/>
        </p:nvSpPr>
        <p:spPr>
          <a:xfrm>
            <a:off x="227272" y="302509"/>
            <a:ext cx="10988614" cy="57270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AU">
                <a:solidFill>
                  <a:srgbClr val="9D2235"/>
                </a:solidFill>
                <a:latin typeface="Gotham Narrow Book" pitchFamily="2" charset="0"/>
                <a:cs typeface="Chronicle Text G1 Bold"/>
              </a:rPr>
              <a:t>Leaky Integrate-and-Fire (LIF)</a:t>
            </a:r>
            <a:endParaRPr lang="en-AU" dirty="0">
              <a:solidFill>
                <a:srgbClr val="9D2235"/>
              </a:solidFill>
              <a:latin typeface="Gotham Narrow Book" pitchFamily="2" charset="0"/>
              <a:ea typeface="+mn-ea"/>
              <a:cs typeface="Chronicle Text G1 Bold"/>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1D07A36-2412-8E4C-BA26-FA1C1310B786}"/>
                  </a:ext>
                </a:extLst>
              </p:cNvPr>
              <p:cNvSpPr txBox="1"/>
              <p:nvPr/>
            </p:nvSpPr>
            <p:spPr>
              <a:xfrm>
                <a:off x="464879" y="1641389"/>
                <a:ext cx="5327421" cy="569002"/>
              </a:xfrm>
              <a:prstGeom prst="rect">
                <a:avLst/>
              </a:prstGeom>
              <a:noFill/>
              <a:ln w="25400">
                <a:solidFill>
                  <a:schemeClr val="accent2">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𝑉</m:t>
                      </m:r>
                      <m:d>
                        <m:dPr>
                          <m:begChr m:val="["/>
                          <m:endChr m:val="]"/>
                          <m:ctrlPr>
                            <a:rPr lang="en-AU" i="1" dirty="0">
                              <a:latin typeface="Cambria Math" panose="02040503050406030204" pitchFamily="18" charset="0"/>
                            </a:rPr>
                          </m:ctrlPr>
                        </m:dPr>
                        <m:e>
                          <m:r>
                            <a:rPr lang="en-AU" i="1" dirty="0">
                              <a:latin typeface="Cambria Math" panose="02040503050406030204" pitchFamily="18" charset="0"/>
                            </a:rPr>
                            <m:t>𝑡</m:t>
                          </m:r>
                        </m:e>
                      </m:d>
                      <m:r>
                        <a:rPr lang="en-AU" i="1" smtClean="0">
                          <a:latin typeface="Cambria Math" panose="02040503050406030204" pitchFamily="18" charset="0"/>
                        </a:rPr>
                        <m:t>=</m:t>
                      </m:r>
                      <m:f>
                        <m:fPr>
                          <m:ctrlPr>
                            <a:rPr lang="en-AU" i="1" smtClean="0">
                              <a:latin typeface="Cambria Math" panose="02040503050406030204" pitchFamily="18" charset="0"/>
                            </a:rPr>
                          </m:ctrlPr>
                        </m:fPr>
                        <m:num>
                          <m:sSub>
                            <m:sSubPr>
                              <m:ctrlPr>
                                <a:rPr lang="en-AU" i="1" dirty="0">
                                  <a:latin typeface="Cambria Math" panose="02040503050406030204" pitchFamily="18" charset="0"/>
                                  <a:ea typeface="Cambria Math" panose="02040503050406030204" pitchFamily="18" charset="0"/>
                                </a:rPr>
                              </m:ctrlPr>
                            </m:sSubPr>
                            <m:e>
                              <m:r>
                                <a:rPr lang="en-AU" i="1" dirty="0">
                                  <a:latin typeface="Cambria Math" panose="02040503050406030204" pitchFamily="18" charset="0"/>
                                  <a:ea typeface="Cambria Math" panose="02040503050406030204" pitchFamily="18" charset="0"/>
                                </a:rPr>
                                <m:t>𝜏</m:t>
                              </m:r>
                            </m:e>
                            <m:sub>
                              <m:r>
                                <a:rPr lang="en-AU" i="1" dirty="0">
                                  <a:latin typeface="Cambria Math" panose="02040503050406030204" pitchFamily="18" charset="0"/>
                                  <a:ea typeface="Cambria Math" panose="02040503050406030204" pitchFamily="18" charset="0"/>
                                </a:rPr>
                                <m:t>𝑚</m:t>
                              </m:r>
                            </m:sub>
                          </m:sSub>
                        </m:num>
                        <m:den>
                          <m:sSub>
                            <m:sSubPr>
                              <m:ctrlPr>
                                <a:rPr lang="en-AU" i="1" dirty="0">
                                  <a:latin typeface="Cambria Math" panose="02040503050406030204" pitchFamily="18" charset="0"/>
                                  <a:ea typeface="Cambria Math" panose="02040503050406030204" pitchFamily="18" charset="0"/>
                                </a:rPr>
                              </m:ctrlPr>
                            </m:sSubPr>
                            <m:e>
                              <m:r>
                                <a:rPr lang="en-AU" i="1" dirty="0">
                                  <a:latin typeface="Cambria Math" panose="02040503050406030204" pitchFamily="18" charset="0"/>
                                  <a:ea typeface="Cambria Math" panose="02040503050406030204" pitchFamily="18" charset="0"/>
                                </a:rPr>
                                <m:t>𝜏</m:t>
                              </m:r>
                            </m:e>
                            <m:sub>
                              <m:r>
                                <a:rPr lang="en-AU" i="1" dirty="0">
                                  <a:latin typeface="Cambria Math" panose="02040503050406030204" pitchFamily="18" charset="0"/>
                                  <a:ea typeface="Cambria Math" panose="02040503050406030204" pitchFamily="18" charset="0"/>
                                </a:rPr>
                                <m:t>𝑚</m:t>
                              </m:r>
                            </m:sub>
                          </m:sSub>
                          <m:r>
                            <a:rPr lang="en-AU" b="0" i="1" dirty="0" smtClean="0">
                              <a:latin typeface="Cambria Math" panose="02040503050406030204" pitchFamily="18" charset="0"/>
                              <a:ea typeface="Cambria Math" panose="02040503050406030204" pitchFamily="18" charset="0"/>
                            </a:rPr>
                            <m:t>+1</m:t>
                          </m:r>
                        </m:den>
                      </m:f>
                      <m:r>
                        <a:rPr lang="en-AU" i="1" dirty="0" smtClean="0">
                          <a:latin typeface="Cambria Math" panose="02040503050406030204" pitchFamily="18" charset="0"/>
                          <a:ea typeface="Cambria Math" panose="02040503050406030204" pitchFamily="18" charset="0"/>
                        </a:rPr>
                        <m:t> </m:t>
                      </m:r>
                      <m:r>
                        <a:rPr lang="en-AU" b="0" i="1" dirty="0" smtClean="0">
                          <a:latin typeface="Cambria Math" panose="02040503050406030204" pitchFamily="18" charset="0"/>
                        </a:rPr>
                        <m:t>𝑉</m:t>
                      </m:r>
                      <m:d>
                        <m:dPr>
                          <m:begChr m:val="["/>
                          <m:endChr m:val="]"/>
                          <m:ctrlPr>
                            <a:rPr lang="en-AU" b="0" i="1" dirty="0" smtClean="0">
                              <a:latin typeface="Cambria Math" panose="02040503050406030204" pitchFamily="18" charset="0"/>
                            </a:rPr>
                          </m:ctrlPr>
                        </m:dPr>
                        <m:e>
                          <m:r>
                            <a:rPr lang="en-AU" b="0" i="1" dirty="0" smtClean="0">
                              <a:latin typeface="Cambria Math" panose="02040503050406030204" pitchFamily="18" charset="0"/>
                            </a:rPr>
                            <m:t>𝑡</m:t>
                          </m:r>
                          <m:r>
                            <a:rPr lang="en-AU" b="0" i="1" dirty="0" smtClean="0">
                              <a:latin typeface="Cambria Math" panose="02040503050406030204" pitchFamily="18" charset="0"/>
                            </a:rPr>
                            <m:t>−1</m:t>
                          </m:r>
                        </m:e>
                      </m:d>
                      <m:r>
                        <a:rPr lang="en-AU" b="0" i="1" dirty="0" smtClean="0">
                          <a:latin typeface="Cambria Math" panose="02040503050406030204" pitchFamily="18" charset="0"/>
                        </a:rPr>
                        <m:t> −</m:t>
                      </m:r>
                      <m:f>
                        <m:fPr>
                          <m:ctrlPr>
                            <a:rPr lang="en-AU" i="1">
                              <a:latin typeface="Cambria Math" panose="02040503050406030204" pitchFamily="18" charset="0"/>
                            </a:rPr>
                          </m:ctrlPr>
                        </m:fPr>
                        <m:num>
                          <m:r>
                            <a:rPr lang="en-AU" b="0" i="1" smtClean="0">
                              <a:latin typeface="Cambria Math" panose="02040503050406030204" pitchFamily="18" charset="0"/>
                            </a:rPr>
                            <m:t>1</m:t>
                          </m:r>
                        </m:num>
                        <m:den>
                          <m:sSub>
                            <m:sSubPr>
                              <m:ctrlPr>
                                <a:rPr lang="en-AU" i="1" dirty="0">
                                  <a:latin typeface="Cambria Math" panose="02040503050406030204" pitchFamily="18" charset="0"/>
                                  <a:ea typeface="Cambria Math" panose="02040503050406030204" pitchFamily="18" charset="0"/>
                                </a:rPr>
                              </m:ctrlPr>
                            </m:sSubPr>
                            <m:e>
                              <m:r>
                                <a:rPr lang="en-AU" i="1" dirty="0">
                                  <a:latin typeface="Cambria Math" panose="02040503050406030204" pitchFamily="18" charset="0"/>
                                  <a:ea typeface="Cambria Math" panose="02040503050406030204" pitchFamily="18" charset="0"/>
                                </a:rPr>
                                <m:t>𝜏</m:t>
                              </m:r>
                            </m:e>
                            <m:sub>
                              <m:r>
                                <a:rPr lang="en-AU" i="1" dirty="0">
                                  <a:latin typeface="Cambria Math" panose="02040503050406030204" pitchFamily="18" charset="0"/>
                                  <a:ea typeface="Cambria Math" panose="02040503050406030204" pitchFamily="18" charset="0"/>
                                </a:rPr>
                                <m:t>𝑚</m:t>
                              </m:r>
                            </m:sub>
                          </m:sSub>
                          <m:r>
                            <a:rPr lang="en-AU" i="1" dirty="0">
                              <a:latin typeface="Cambria Math" panose="02040503050406030204" pitchFamily="18" charset="0"/>
                              <a:ea typeface="Cambria Math" panose="02040503050406030204" pitchFamily="18" charset="0"/>
                            </a:rPr>
                            <m:t>+1</m:t>
                          </m:r>
                        </m:den>
                      </m:f>
                      <m:sSub>
                        <m:sSubPr>
                          <m:ctrlPr>
                            <a:rPr lang="en-AU" b="0" i="1" dirty="0" smtClean="0">
                              <a:latin typeface="Cambria Math" panose="02040503050406030204" pitchFamily="18" charset="0"/>
                            </a:rPr>
                          </m:ctrlPr>
                        </m:sSubPr>
                        <m:e>
                          <m:r>
                            <a:rPr lang="en-AU" b="0" i="1" dirty="0" smtClean="0">
                              <a:latin typeface="Cambria Math" panose="02040503050406030204" pitchFamily="18" charset="0"/>
                            </a:rPr>
                            <m:t>𝐸</m:t>
                          </m:r>
                        </m:e>
                        <m:sub>
                          <m:r>
                            <a:rPr lang="en-AU" b="0" i="1" dirty="0" smtClean="0">
                              <a:latin typeface="Cambria Math" panose="02040503050406030204" pitchFamily="18" charset="0"/>
                            </a:rPr>
                            <m:t>𝐿</m:t>
                          </m:r>
                        </m:sub>
                      </m:sSub>
                      <m:r>
                        <m:rPr>
                          <m:nor/>
                        </m:rPr>
                        <a:rPr lang="en-AU" b="0" i="0" dirty="0" smtClean="0">
                          <a:latin typeface="Cambria Math" panose="02040503050406030204" pitchFamily="18" charset="0"/>
                        </a:rPr>
                        <m:t> </m:t>
                      </m:r>
                      <m:r>
                        <m:rPr>
                          <m:nor/>
                        </m:rPr>
                        <a:rPr lang="en-US" dirty="0"/>
                        <m:t>+ </m:t>
                      </m:r>
                      <m:f>
                        <m:fPr>
                          <m:ctrlPr>
                            <a:rPr lang="en-US" i="1" dirty="0">
                              <a:latin typeface="Cambria Math" panose="02040503050406030204" pitchFamily="18" charset="0"/>
                            </a:rPr>
                          </m:ctrlPr>
                        </m:fPr>
                        <m:num>
                          <m:r>
                            <a:rPr lang="en-AU" b="0" i="1" dirty="0" smtClean="0">
                              <a:latin typeface="Cambria Math" panose="02040503050406030204" pitchFamily="18" charset="0"/>
                            </a:rPr>
                            <m:t>1</m:t>
                          </m:r>
                        </m:num>
                        <m:den>
                          <m:sSub>
                            <m:sSubPr>
                              <m:ctrlPr>
                                <a:rPr lang="en-AU" i="1" dirty="0">
                                  <a:latin typeface="Cambria Math" panose="02040503050406030204" pitchFamily="18" charset="0"/>
                                </a:rPr>
                              </m:ctrlPr>
                            </m:sSubPr>
                            <m:e>
                              <m:r>
                                <a:rPr lang="en-AU" i="1" dirty="0">
                                  <a:latin typeface="Cambria Math" panose="02040503050406030204" pitchFamily="18" charset="0"/>
                                </a:rPr>
                                <m:t>𝐶</m:t>
                              </m:r>
                            </m:e>
                            <m:sub>
                              <m:r>
                                <a:rPr lang="en-AU" i="1" dirty="0">
                                  <a:latin typeface="Cambria Math" panose="02040503050406030204" pitchFamily="18" charset="0"/>
                                </a:rPr>
                                <m:t>𝑚</m:t>
                              </m:r>
                            </m:sub>
                          </m:sSub>
                          <m:r>
                            <a:rPr lang="en-AU" i="1" dirty="0">
                              <a:latin typeface="Cambria Math" panose="02040503050406030204" pitchFamily="18" charset="0"/>
                            </a:rPr>
                            <m:t>+</m:t>
                          </m:r>
                          <m:sSub>
                            <m:sSubPr>
                              <m:ctrlPr>
                                <a:rPr lang="en-US" i="1" dirty="0">
                                  <a:latin typeface="Cambria Math" panose="02040503050406030204" pitchFamily="18" charset="0"/>
                                </a:rPr>
                              </m:ctrlPr>
                            </m:sSubPr>
                            <m:e>
                              <m:r>
                                <a:rPr lang="en-AU" i="1" dirty="0">
                                  <a:latin typeface="Cambria Math" panose="02040503050406030204" pitchFamily="18" charset="0"/>
                                </a:rPr>
                                <m:t>𝑔</m:t>
                              </m:r>
                            </m:e>
                            <m:sub>
                              <m:r>
                                <a:rPr lang="en-AU" i="1" dirty="0">
                                  <a:latin typeface="Cambria Math" panose="02040503050406030204" pitchFamily="18" charset="0"/>
                                </a:rPr>
                                <m:t>𝐿</m:t>
                              </m:r>
                            </m:sub>
                          </m:sSub>
                        </m:den>
                      </m:f>
                      <m:r>
                        <a:rPr lang="en-AU" i="1" smtClean="0">
                          <a:solidFill>
                            <a:srgbClr val="C00000"/>
                          </a:solidFill>
                          <a:latin typeface="Cambria Math" panose="02040503050406030204" pitchFamily="18" charset="0"/>
                        </a:rPr>
                        <m:t>𝐼</m:t>
                      </m:r>
                      <m:r>
                        <a:rPr lang="en-AU" i="1" smtClean="0">
                          <a:solidFill>
                            <a:srgbClr val="C00000"/>
                          </a:solidFill>
                          <a:latin typeface="Cambria Math" panose="02040503050406030204" pitchFamily="18" charset="0"/>
                        </a:rPr>
                        <m:t>[</m:t>
                      </m:r>
                      <m:r>
                        <a:rPr lang="en-AU" i="1" smtClean="0">
                          <a:solidFill>
                            <a:srgbClr val="C00000"/>
                          </a:solidFill>
                          <a:latin typeface="Cambria Math" panose="02040503050406030204" pitchFamily="18" charset="0"/>
                        </a:rPr>
                        <m:t>𝑡</m:t>
                      </m:r>
                      <m:r>
                        <m:rPr>
                          <m:nor/>
                        </m:rPr>
                        <a:rPr lang="en-AU" dirty="0">
                          <a:solidFill>
                            <a:srgbClr val="C00000"/>
                          </a:solidFill>
                          <a:latin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A1D07A36-2412-8E4C-BA26-FA1C1310B786}"/>
                  </a:ext>
                </a:extLst>
              </p:cNvPr>
              <p:cNvSpPr txBox="1">
                <a:spLocks noRot="1" noChangeAspect="1" noMove="1" noResize="1" noEditPoints="1" noAdjustHandles="1" noChangeArrowheads="1" noChangeShapeType="1" noTextEdit="1"/>
              </p:cNvSpPr>
              <p:nvPr/>
            </p:nvSpPr>
            <p:spPr>
              <a:xfrm>
                <a:off x="464879" y="1641389"/>
                <a:ext cx="5327421" cy="569002"/>
              </a:xfrm>
              <a:prstGeom prst="rect">
                <a:avLst/>
              </a:prstGeom>
              <a:blipFill>
                <a:blip r:embed="rId6"/>
                <a:stretch>
                  <a:fillRect t="-2083" b="-8333"/>
                </a:stretch>
              </a:blipFill>
              <a:ln w="25400">
                <a:solidFill>
                  <a:schemeClr val="accent2">
                    <a:lumMod val="75000"/>
                  </a:schemeClr>
                </a:solidFill>
              </a:ln>
            </p:spPr>
            <p:txBody>
              <a:bodyPr/>
              <a:lstStyle/>
              <a:p>
                <a:r>
                  <a:rPr lang="en-US">
                    <a:noFill/>
                  </a:rPr>
                  <a:t> </a:t>
                </a:r>
              </a:p>
            </p:txBody>
          </p:sp>
        </mc:Fallback>
      </mc:AlternateContent>
      <p:sp>
        <p:nvSpPr>
          <p:cNvPr id="19" name="TextBox 18">
            <a:extLst>
              <a:ext uri="{FF2B5EF4-FFF2-40B4-BE49-F238E27FC236}">
                <a16:creationId xmlns:a16="http://schemas.microsoft.com/office/drawing/2014/main" id="{B0D165E8-F3F3-344F-B21F-03B6072FFD52}"/>
              </a:ext>
            </a:extLst>
          </p:cNvPr>
          <p:cNvSpPr txBox="1"/>
          <p:nvPr/>
        </p:nvSpPr>
        <p:spPr>
          <a:xfrm>
            <a:off x="4467835" y="2803607"/>
            <a:ext cx="5583307" cy="830997"/>
          </a:xfrm>
          <a:prstGeom prst="rect">
            <a:avLst/>
          </a:prstGeom>
          <a:noFill/>
        </p:spPr>
        <p:txBody>
          <a:bodyPr wrap="square" rtlCol="0">
            <a:spAutoFit/>
          </a:bodyPr>
          <a:lstStyle/>
          <a:p>
            <a:endParaRPr lang="en-US" sz="2400" dirty="0">
              <a:solidFill>
                <a:schemeClr val="accent2">
                  <a:lumMod val="75000"/>
                </a:schemeClr>
              </a:solidFill>
            </a:endParaRPr>
          </a:p>
          <a:p>
            <a:r>
              <a:rPr lang="en-US" sz="2400" dirty="0">
                <a:solidFill>
                  <a:schemeClr val="accent2">
                    <a:lumMod val="75000"/>
                  </a:schemeClr>
                </a:solidFill>
              </a:rPr>
              <a:t>Synapse with a time constant</a:t>
            </a:r>
          </a:p>
        </p:txBody>
      </p:sp>
    </p:spTree>
    <p:extLst>
      <p:ext uri="{BB962C8B-B14F-4D97-AF65-F5344CB8AC3E}">
        <p14:creationId xmlns:p14="http://schemas.microsoft.com/office/powerpoint/2010/main" val="3661320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0461F1-C773-4210-B8E3-EEA87B1D6A0D}"/>
              </a:ext>
            </a:extLst>
          </p:cNvPr>
          <p:cNvPicPr>
            <a:picLocks noChangeAspect="1"/>
          </p:cNvPicPr>
          <p:nvPr/>
        </p:nvPicPr>
        <p:blipFill>
          <a:blip r:embed="rId3"/>
          <a:stretch>
            <a:fillRect/>
          </a:stretch>
        </p:blipFill>
        <p:spPr>
          <a:xfrm>
            <a:off x="10335868" y="281803"/>
            <a:ext cx="1539017" cy="602055"/>
          </a:xfrm>
          <a:prstGeom prst="rect">
            <a:avLst/>
          </a:prstGeom>
        </p:spPr>
      </p:pic>
      <p:sp>
        <p:nvSpPr>
          <p:cNvPr id="22" name="TextBox 21">
            <a:extLst>
              <a:ext uri="{FF2B5EF4-FFF2-40B4-BE49-F238E27FC236}">
                <a16:creationId xmlns:a16="http://schemas.microsoft.com/office/drawing/2014/main" id="{C3878F4D-D5A7-CB4D-AB66-60D4F60A5FC9}"/>
              </a:ext>
            </a:extLst>
          </p:cNvPr>
          <p:cNvSpPr txBox="1"/>
          <p:nvPr/>
        </p:nvSpPr>
        <p:spPr>
          <a:xfrm>
            <a:off x="10358821" y="6604340"/>
            <a:ext cx="1493109" cy="80791"/>
          </a:xfrm>
          <a:prstGeom prst="rect">
            <a:avLst/>
          </a:prstGeom>
          <a:noFill/>
        </p:spPr>
        <p:txBody>
          <a:bodyPr wrap="square" lIns="0" tIns="0" rIns="0" bIns="0" rtlCol="0">
            <a:spAutoFit/>
          </a:bodyPr>
          <a:lstStyle/>
          <a:p>
            <a:pPr algn="r"/>
            <a:r>
              <a:rPr lang="en-US" sz="525" dirty="0">
                <a:solidFill>
                  <a:srgbClr val="9D2235"/>
                </a:solidFill>
                <a:latin typeface="Gotham Narrow Bold"/>
                <a:cs typeface="Gotham Narrow Bold"/>
              </a:rPr>
              <a:t>PAGE </a:t>
            </a:r>
            <a:fld id="{0E6898BB-4188-B84E-BD90-47834BDDD16F}" type="slidenum">
              <a:rPr lang="en-US" sz="525">
                <a:solidFill>
                  <a:srgbClr val="9D2235"/>
                </a:solidFill>
                <a:latin typeface="Gotham Narrow Bold"/>
                <a:cs typeface="Gotham Narrow Bold"/>
              </a:rPr>
              <a:t>18</a:t>
            </a:fld>
            <a:endParaRPr lang="en-US" sz="525" dirty="0">
              <a:solidFill>
                <a:srgbClr val="9D2235"/>
              </a:solidFill>
              <a:latin typeface="Gotham Narrow Bold"/>
              <a:cs typeface="Gotham Narrow Bold"/>
            </a:endParaRPr>
          </a:p>
        </p:txBody>
      </p:sp>
      <p:sp>
        <p:nvSpPr>
          <p:cNvPr id="11" name="Google Shape;67;p15">
            <a:extLst>
              <a:ext uri="{FF2B5EF4-FFF2-40B4-BE49-F238E27FC236}">
                <a16:creationId xmlns:a16="http://schemas.microsoft.com/office/drawing/2014/main" id="{517393EA-2C60-944F-9AA6-237723B0CB11}"/>
              </a:ext>
            </a:extLst>
          </p:cNvPr>
          <p:cNvSpPr txBox="1">
            <a:spLocks noGrp="1"/>
          </p:cNvSpPr>
          <p:nvPr>
            <p:ph type="title"/>
          </p:nvPr>
        </p:nvSpPr>
        <p:spPr>
          <a:xfrm>
            <a:off x="227272" y="302509"/>
            <a:ext cx="10988614" cy="572700"/>
          </a:xfrm>
          <a:prstGeom prst="rect">
            <a:avLst/>
          </a:prstGeom>
        </p:spPr>
        <p:txBody>
          <a:bodyPr spcFirstLastPara="1" wrap="square" lIns="91425" tIns="91425" rIns="91425" bIns="91425" anchor="t" anchorCtr="0">
            <a:noAutofit/>
          </a:bodyPr>
          <a:lstStyle/>
          <a:p>
            <a:pPr lvl="0">
              <a:spcBef>
                <a:spcPts val="0"/>
              </a:spcBef>
            </a:pPr>
            <a:r>
              <a:rPr lang="en-US" dirty="0">
                <a:solidFill>
                  <a:srgbClr val="9D2235"/>
                </a:solidFill>
                <a:latin typeface="Gotham Narrow Book" pitchFamily="2" charset="0"/>
                <a:cs typeface="Chronicle Text G1 Bold"/>
              </a:rPr>
              <a:t>Digital Implementation of LIF Neuron</a:t>
            </a:r>
            <a:endParaRPr dirty="0">
              <a:solidFill>
                <a:srgbClr val="9D2235"/>
              </a:solidFill>
              <a:latin typeface="Gotham Narrow Book" pitchFamily="2" charset="0"/>
              <a:ea typeface="+mn-ea"/>
              <a:cs typeface="Chronicle Text G1 Bold"/>
            </a:endParaRPr>
          </a:p>
        </p:txBody>
      </p:sp>
      <p:sp>
        <p:nvSpPr>
          <p:cNvPr id="8" name="Google Shape;67;p15">
            <a:extLst>
              <a:ext uri="{FF2B5EF4-FFF2-40B4-BE49-F238E27FC236}">
                <a16:creationId xmlns:a16="http://schemas.microsoft.com/office/drawing/2014/main" id="{60A4D306-F950-D74A-8AD5-D6630682BCB6}"/>
              </a:ext>
            </a:extLst>
          </p:cNvPr>
          <p:cNvSpPr txBox="1">
            <a:spLocks/>
          </p:cNvSpPr>
          <p:nvPr/>
        </p:nvSpPr>
        <p:spPr>
          <a:xfrm>
            <a:off x="334993" y="1536701"/>
            <a:ext cx="10988614" cy="2207397"/>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solidFill>
                  <a:srgbClr val="9D2235"/>
                </a:solidFill>
                <a:latin typeface="Gotham Narrow Book" pitchFamily="2" charset="0"/>
                <a:ea typeface="+mn-ea"/>
                <a:cs typeface="Chronicle Text G1 Bold"/>
              </a:rPr>
              <a:t>Group works : (90 mins)</a:t>
            </a:r>
          </a:p>
          <a:p>
            <a:pPr>
              <a:spcBef>
                <a:spcPts val="0"/>
              </a:spcBef>
            </a:pPr>
            <a:endParaRPr lang="en-US" sz="2000" dirty="0">
              <a:solidFill>
                <a:srgbClr val="9D2235"/>
              </a:solidFill>
              <a:latin typeface="Gotham Narrow Book" pitchFamily="2" charset="0"/>
              <a:ea typeface="+mn-ea"/>
              <a:cs typeface="Chronicle Text G1 Bold"/>
            </a:endParaRPr>
          </a:p>
          <a:p>
            <a:pPr>
              <a:spcBef>
                <a:spcPts val="0"/>
              </a:spcBef>
            </a:pPr>
            <a:r>
              <a:rPr lang="en-US" sz="2000" dirty="0">
                <a:solidFill>
                  <a:srgbClr val="9D2235"/>
                </a:solidFill>
                <a:latin typeface="Gotham Narrow Book" pitchFamily="2" charset="0"/>
                <a:ea typeface="+mn-ea"/>
                <a:cs typeface="Chronicle Text G1 Bold"/>
              </a:rPr>
              <a:t>Practice 3 :  Discuss and build a LIF neuron model using Verilog</a:t>
            </a:r>
          </a:p>
          <a:p>
            <a:pPr>
              <a:spcBef>
                <a:spcPts val="0"/>
              </a:spcBef>
            </a:pPr>
            <a:r>
              <a:rPr lang="en-US" sz="2000" dirty="0">
                <a:solidFill>
                  <a:srgbClr val="9D2235"/>
                </a:solidFill>
                <a:latin typeface="Gotham Narrow Book" pitchFamily="2" charset="0"/>
                <a:ea typeface="+mn-ea"/>
                <a:cs typeface="Chronicle Text G1 Bold"/>
              </a:rPr>
              <a:t>    </a:t>
            </a:r>
          </a:p>
          <a:p>
            <a:pPr>
              <a:spcBef>
                <a:spcPts val="0"/>
              </a:spcBef>
            </a:pPr>
            <a:r>
              <a:rPr lang="en-US" sz="2000" dirty="0">
                <a:solidFill>
                  <a:srgbClr val="9D2235"/>
                </a:solidFill>
                <a:latin typeface="Gotham Narrow Book" pitchFamily="2" charset="0"/>
                <a:ea typeface="+mn-ea"/>
                <a:cs typeface="Chronicle Text G1 Bold"/>
              </a:rPr>
              <a:t>			 </a:t>
            </a:r>
            <a:br>
              <a:rPr lang="en-US" dirty="0">
                <a:solidFill>
                  <a:srgbClr val="9D2235"/>
                </a:solidFill>
                <a:latin typeface="Gotham Narrow Book" pitchFamily="2" charset="0"/>
                <a:ea typeface="+mn-ea"/>
                <a:cs typeface="Chronicle Text G1 Bold"/>
              </a:rPr>
            </a:br>
            <a:endParaRPr lang="en-US" sz="2800" dirty="0">
              <a:solidFill>
                <a:srgbClr val="9D2235"/>
              </a:solidFill>
              <a:latin typeface="Gotham Narrow Book" pitchFamily="2" charset="0"/>
              <a:ea typeface="+mn-ea"/>
              <a:cs typeface="Chronicle Text G1 Bold"/>
            </a:endParaRPr>
          </a:p>
        </p:txBody>
      </p:sp>
    </p:spTree>
    <p:extLst>
      <p:ext uri="{BB962C8B-B14F-4D97-AF65-F5344CB8AC3E}">
        <p14:creationId xmlns:p14="http://schemas.microsoft.com/office/powerpoint/2010/main" val="2709106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RND0036 General_PowerPoint_Template_WIDE_redb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60" y="-101599"/>
            <a:ext cx="12499460" cy="7037196"/>
          </a:xfrm>
          <a:prstGeom prst="rect">
            <a:avLst/>
          </a:prstGeom>
        </p:spPr>
      </p:pic>
      <p:sp>
        <p:nvSpPr>
          <p:cNvPr id="3" name="Google Shape;67;p15">
            <a:extLst>
              <a:ext uri="{FF2B5EF4-FFF2-40B4-BE49-F238E27FC236}">
                <a16:creationId xmlns:a16="http://schemas.microsoft.com/office/drawing/2014/main" id="{D382A099-EE05-5A4E-8279-E9918BDEA045}"/>
              </a:ext>
            </a:extLst>
          </p:cNvPr>
          <p:cNvSpPr txBox="1">
            <a:spLocks noGrp="1"/>
          </p:cNvSpPr>
          <p:nvPr>
            <p:ph type="title"/>
          </p:nvPr>
        </p:nvSpPr>
        <p:spPr>
          <a:xfrm>
            <a:off x="175598" y="195306"/>
            <a:ext cx="11471796" cy="5077446"/>
          </a:xfrm>
          <a:prstGeom prst="rect">
            <a:avLst/>
          </a:prstGeom>
        </p:spPr>
        <p:txBody>
          <a:bodyPr spcFirstLastPara="1" wrap="square" lIns="91425" tIns="91425" rIns="91425" bIns="91425" anchor="t" anchorCtr="0">
            <a:noAutofit/>
          </a:bodyPr>
          <a:lstStyle/>
          <a:p>
            <a:pPr algn="ctr">
              <a:spcBef>
                <a:spcPts val="0"/>
              </a:spcBef>
            </a:pPr>
            <a:br>
              <a:rPr lang="en-AU" dirty="0">
                <a:solidFill>
                  <a:srgbClr val="9D2235"/>
                </a:solidFill>
                <a:latin typeface="Gotham Narrow Book" pitchFamily="2" charset="0"/>
                <a:ea typeface="+mn-ea"/>
                <a:cs typeface="Chronicle Text G1 Bold"/>
              </a:rPr>
            </a:br>
            <a:br>
              <a:rPr lang="en-AU" dirty="0">
                <a:solidFill>
                  <a:srgbClr val="9D2235"/>
                </a:solidFill>
                <a:latin typeface="Gotham Narrow Book" pitchFamily="2" charset="0"/>
                <a:ea typeface="+mn-ea"/>
                <a:cs typeface="Chronicle Text G1 Bold"/>
              </a:rPr>
            </a:br>
            <a:br>
              <a:rPr lang="en-AU" dirty="0">
                <a:solidFill>
                  <a:srgbClr val="9D2235"/>
                </a:solidFill>
                <a:latin typeface="Gotham Narrow Book" pitchFamily="2" charset="0"/>
                <a:ea typeface="+mn-ea"/>
                <a:cs typeface="Chronicle Text G1 Bold"/>
              </a:rPr>
            </a:br>
            <a:r>
              <a:rPr lang="en-AU" dirty="0">
                <a:solidFill>
                  <a:srgbClr val="9D2235"/>
                </a:solidFill>
                <a:latin typeface="Gotham Narrow Book" pitchFamily="2" charset="0"/>
                <a:ea typeface="+mn-ea"/>
                <a:cs typeface="Chronicle Text G1 Bold"/>
              </a:rPr>
              <a:t>Contents:</a:t>
            </a:r>
            <a:br>
              <a:rPr lang="en-AU" dirty="0">
                <a:solidFill>
                  <a:srgbClr val="9D2235"/>
                </a:solidFill>
                <a:latin typeface="Gotham Narrow Book" pitchFamily="2" charset="0"/>
                <a:ea typeface="+mn-ea"/>
                <a:cs typeface="Chronicle Text G1 Bold"/>
              </a:rPr>
            </a:br>
            <a:r>
              <a:rPr lang="en-AU" sz="2000" dirty="0">
                <a:solidFill>
                  <a:srgbClr val="9D2235"/>
                </a:solidFill>
                <a:latin typeface="Gotham Narrow Book" pitchFamily="2" charset="0"/>
                <a:ea typeface="+mn-ea"/>
                <a:cs typeface="Chronicle Text G1 Bold"/>
              </a:rPr>
              <a:t> </a:t>
            </a:r>
            <a:br>
              <a:rPr lang="en-AU" dirty="0">
                <a:solidFill>
                  <a:srgbClr val="9D2235"/>
                </a:solidFill>
                <a:latin typeface="Gotham Narrow Book" pitchFamily="2" charset="0"/>
                <a:ea typeface="+mn-ea"/>
                <a:cs typeface="Chronicle Text G1 Bold"/>
              </a:rPr>
            </a:br>
            <a:r>
              <a:rPr lang="en-AU" dirty="0">
                <a:solidFill>
                  <a:schemeClr val="bg1">
                    <a:lumMod val="95000"/>
                  </a:schemeClr>
                </a:solidFill>
                <a:latin typeface="Gotham Narrow Book" pitchFamily="2" charset="0"/>
                <a:ea typeface="+mn-ea"/>
                <a:cs typeface="Chronicle Text G1 Bold"/>
              </a:rPr>
              <a:t>Question and discussion time</a:t>
            </a:r>
            <a:endParaRPr sz="1400" dirty="0">
              <a:solidFill>
                <a:schemeClr val="bg1">
                  <a:lumMod val="95000"/>
                </a:schemeClr>
              </a:solidFill>
              <a:latin typeface="Gotham Narrow Book" pitchFamily="2" charset="0"/>
              <a:ea typeface="+mn-ea"/>
              <a:cs typeface="Chronicle Text G1 Bold"/>
            </a:endParaRPr>
          </a:p>
        </p:txBody>
      </p:sp>
    </p:spTree>
    <p:extLst>
      <p:ext uri="{BB962C8B-B14F-4D97-AF65-F5344CB8AC3E}">
        <p14:creationId xmlns:p14="http://schemas.microsoft.com/office/powerpoint/2010/main" val="3593097069"/>
      </p:ext>
    </p:extLst>
  </p:cSld>
  <p:clrMapOvr>
    <a:masterClrMapping/>
  </p:clrMapOvr>
  <mc:AlternateContent xmlns:mc="http://schemas.openxmlformats.org/markup-compatibility/2006" xmlns:p14="http://schemas.microsoft.com/office/powerpoint/2010/main">
    <mc:Choice Requires="p14">
      <p:transition spd="slow" p14:dur="2000" advTm="20710"/>
    </mc:Choice>
    <mc:Fallback xmlns="">
      <p:transition spd="slow" advTm="2071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RND0036 General_PowerPoint_Template_WIDE_redb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60" y="-101599"/>
            <a:ext cx="12499460" cy="7037196"/>
          </a:xfrm>
          <a:prstGeom prst="rect">
            <a:avLst/>
          </a:prstGeom>
        </p:spPr>
      </p:pic>
      <p:sp>
        <p:nvSpPr>
          <p:cNvPr id="3" name="Title 2">
            <a:extLst>
              <a:ext uri="{FF2B5EF4-FFF2-40B4-BE49-F238E27FC236}">
                <a16:creationId xmlns:a16="http://schemas.microsoft.com/office/drawing/2014/main" id="{999063F0-99A2-FA40-B991-ABAF0CCFB4F7}"/>
              </a:ext>
            </a:extLst>
          </p:cNvPr>
          <p:cNvSpPr>
            <a:spLocks noGrp="1"/>
          </p:cNvSpPr>
          <p:nvPr>
            <p:ph type="title"/>
          </p:nvPr>
        </p:nvSpPr>
        <p:spPr>
          <a:xfrm>
            <a:off x="1247665" y="636841"/>
            <a:ext cx="9685841" cy="4011359"/>
          </a:xfrm>
        </p:spPr>
        <p:txBody>
          <a:bodyPr/>
          <a:lstStyle/>
          <a:p>
            <a:pPr algn="ctr"/>
            <a:r>
              <a:rPr lang="en-US" dirty="0">
                <a:solidFill>
                  <a:schemeClr val="bg1"/>
                </a:solidFill>
              </a:rPr>
              <a:t>Digital Implementation of Leaky </a:t>
            </a:r>
            <a:br>
              <a:rPr lang="en-US" dirty="0">
                <a:solidFill>
                  <a:schemeClr val="bg1"/>
                </a:solidFill>
              </a:rPr>
            </a:br>
            <a:r>
              <a:rPr lang="en-US" dirty="0">
                <a:solidFill>
                  <a:schemeClr val="bg1"/>
                </a:solidFill>
              </a:rPr>
              <a:t>Integrate-and-Fire (LIF) Neurons</a:t>
            </a:r>
            <a:br>
              <a:rPr lang="en-US" dirty="0">
                <a:solidFill>
                  <a:schemeClr val="bg1"/>
                </a:solidFill>
              </a:rPr>
            </a:br>
            <a:br>
              <a:rPr lang="en-US" dirty="0">
                <a:solidFill>
                  <a:schemeClr val="bg1"/>
                </a:solidFill>
              </a:rPr>
            </a:br>
            <a:br>
              <a:rPr lang="en-US" dirty="0">
                <a:solidFill>
                  <a:schemeClr val="bg1"/>
                </a:solidFill>
              </a:rPr>
            </a:br>
            <a:r>
              <a:rPr lang="en-US" sz="3200" dirty="0">
                <a:solidFill>
                  <a:schemeClr val="bg1"/>
                </a:solidFill>
              </a:rPr>
              <a:t>International Centre for Neuromorphic Systems (ICNS)</a:t>
            </a:r>
          </a:p>
        </p:txBody>
      </p:sp>
    </p:spTree>
    <p:extLst>
      <p:ext uri="{BB962C8B-B14F-4D97-AF65-F5344CB8AC3E}">
        <p14:creationId xmlns:p14="http://schemas.microsoft.com/office/powerpoint/2010/main" val="304981546"/>
      </p:ext>
    </p:extLst>
  </p:cSld>
  <p:clrMapOvr>
    <a:masterClrMapping/>
  </p:clrMapOvr>
  <mc:AlternateContent xmlns:mc="http://schemas.openxmlformats.org/markup-compatibility/2006" xmlns:p14="http://schemas.microsoft.com/office/powerpoint/2010/main">
    <mc:Choice Requires="p14">
      <p:transition spd="slow" p14:dur="2000" advTm="20710"/>
    </mc:Choice>
    <mc:Fallback xmlns="">
      <p:transition spd="slow" advTm="2071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0461F1-C773-4210-B8E3-EEA87B1D6A0D}"/>
              </a:ext>
            </a:extLst>
          </p:cNvPr>
          <p:cNvPicPr>
            <a:picLocks noChangeAspect="1"/>
          </p:cNvPicPr>
          <p:nvPr/>
        </p:nvPicPr>
        <p:blipFill>
          <a:blip r:embed="rId3"/>
          <a:stretch>
            <a:fillRect/>
          </a:stretch>
        </p:blipFill>
        <p:spPr>
          <a:xfrm>
            <a:off x="10335868" y="281803"/>
            <a:ext cx="1539017" cy="602055"/>
          </a:xfrm>
          <a:prstGeom prst="rect">
            <a:avLst/>
          </a:prstGeom>
        </p:spPr>
      </p:pic>
      <p:sp>
        <p:nvSpPr>
          <p:cNvPr id="22" name="TextBox 21">
            <a:extLst>
              <a:ext uri="{FF2B5EF4-FFF2-40B4-BE49-F238E27FC236}">
                <a16:creationId xmlns:a16="http://schemas.microsoft.com/office/drawing/2014/main" id="{C3878F4D-D5A7-CB4D-AB66-60D4F60A5FC9}"/>
              </a:ext>
            </a:extLst>
          </p:cNvPr>
          <p:cNvSpPr txBox="1"/>
          <p:nvPr/>
        </p:nvSpPr>
        <p:spPr>
          <a:xfrm>
            <a:off x="10358821" y="6604340"/>
            <a:ext cx="1493109" cy="80791"/>
          </a:xfrm>
          <a:prstGeom prst="rect">
            <a:avLst/>
          </a:prstGeom>
          <a:noFill/>
        </p:spPr>
        <p:txBody>
          <a:bodyPr wrap="square" lIns="0" tIns="0" rIns="0" bIns="0" rtlCol="0">
            <a:spAutoFit/>
          </a:bodyPr>
          <a:lstStyle/>
          <a:p>
            <a:pPr algn="r"/>
            <a:r>
              <a:rPr lang="en-US" sz="525" dirty="0">
                <a:solidFill>
                  <a:srgbClr val="9D2235"/>
                </a:solidFill>
                <a:latin typeface="Gotham Narrow Bold"/>
                <a:cs typeface="Gotham Narrow Bold"/>
              </a:rPr>
              <a:t>PAGE </a:t>
            </a:r>
            <a:fld id="{0E6898BB-4188-B84E-BD90-47834BDDD16F}" type="slidenum">
              <a:rPr lang="en-US" sz="525">
                <a:solidFill>
                  <a:srgbClr val="9D2235"/>
                </a:solidFill>
                <a:latin typeface="Gotham Narrow Bold"/>
                <a:cs typeface="Gotham Narrow Bold"/>
              </a:rPr>
              <a:t>20</a:t>
            </a:fld>
            <a:endParaRPr lang="en-US" sz="525" dirty="0">
              <a:solidFill>
                <a:srgbClr val="9D2235"/>
              </a:solidFill>
              <a:latin typeface="Gotham Narrow Bold"/>
              <a:cs typeface="Gotham Narrow Bold"/>
            </a:endParaRPr>
          </a:p>
        </p:txBody>
      </p:sp>
      <p:sp>
        <p:nvSpPr>
          <p:cNvPr id="11" name="Google Shape;67;p15">
            <a:extLst>
              <a:ext uri="{FF2B5EF4-FFF2-40B4-BE49-F238E27FC236}">
                <a16:creationId xmlns:a16="http://schemas.microsoft.com/office/drawing/2014/main" id="{517393EA-2C60-944F-9AA6-237723B0CB11}"/>
              </a:ext>
            </a:extLst>
          </p:cNvPr>
          <p:cNvSpPr txBox="1">
            <a:spLocks noGrp="1"/>
          </p:cNvSpPr>
          <p:nvPr>
            <p:ph type="title"/>
          </p:nvPr>
        </p:nvSpPr>
        <p:spPr>
          <a:xfrm>
            <a:off x="227272" y="302509"/>
            <a:ext cx="10988614" cy="572700"/>
          </a:xfrm>
          <a:prstGeom prst="rect">
            <a:avLst/>
          </a:prstGeom>
        </p:spPr>
        <p:txBody>
          <a:bodyPr spcFirstLastPara="1" wrap="square" lIns="91425" tIns="91425" rIns="91425" bIns="91425" anchor="t" anchorCtr="0">
            <a:noAutofit/>
          </a:bodyPr>
          <a:lstStyle/>
          <a:p>
            <a:pPr lvl="0">
              <a:spcBef>
                <a:spcPts val="0"/>
              </a:spcBef>
            </a:pPr>
            <a:r>
              <a:rPr lang="en-US" dirty="0">
                <a:solidFill>
                  <a:srgbClr val="9D2235"/>
                </a:solidFill>
                <a:latin typeface="Gotham Narrow Book" pitchFamily="2" charset="0"/>
                <a:cs typeface="Chronicle Text G1 Bold"/>
              </a:rPr>
              <a:t>Digital Implementation of LIF Neuron</a:t>
            </a:r>
            <a:endParaRPr dirty="0">
              <a:solidFill>
                <a:srgbClr val="9D2235"/>
              </a:solidFill>
              <a:latin typeface="Gotham Narrow Book" pitchFamily="2" charset="0"/>
              <a:ea typeface="+mn-ea"/>
              <a:cs typeface="Chronicle Text G1 Bold"/>
            </a:endParaRPr>
          </a:p>
        </p:txBody>
      </p:sp>
      <p:sp>
        <p:nvSpPr>
          <p:cNvPr id="8" name="Google Shape;67;p15">
            <a:extLst>
              <a:ext uri="{FF2B5EF4-FFF2-40B4-BE49-F238E27FC236}">
                <a16:creationId xmlns:a16="http://schemas.microsoft.com/office/drawing/2014/main" id="{60A4D306-F950-D74A-8AD5-D6630682BCB6}"/>
              </a:ext>
            </a:extLst>
          </p:cNvPr>
          <p:cNvSpPr txBox="1">
            <a:spLocks/>
          </p:cNvSpPr>
          <p:nvPr/>
        </p:nvSpPr>
        <p:spPr>
          <a:xfrm>
            <a:off x="360393" y="1704202"/>
            <a:ext cx="10988614" cy="2207397"/>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AU" sz="2000" dirty="0">
                <a:solidFill>
                  <a:srgbClr val="9D2235"/>
                </a:solidFill>
                <a:latin typeface="Gotham Narrow Book" pitchFamily="2" charset="0"/>
                <a:cs typeface="Chronicle Text G1 Bold"/>
              </a:rPr>
              <a:t>Stochastics in a digital neuron  </a:t>
            </a:r>
          </a:p>
          <a:p>
            <a:pPr>
              <a:spcBef>
                <a:spcPts val="0"/>
              </a:spcBef>
            </a:pPr>
            <a:endParaRPr lang="en-AU" sz="2000" dirty="0">
              <a:solidFill>
                <a:srgbClr val="9D2235"/>
              </a:solidFill>
              <a:latin typeface="Gotham Narrow Book" pitchFamily="2" charset="0"/>
              <a:ea typeface="+mn-ea"/>
              <a:cs typeface="Chronicle Text G1 Bold"/>
            </a:endParaRPr>
          </a:p>
          <a:p>
            <a:pPr>
              <a:spcBef>
                <a:spcPts val="0"/>
              </a:spcBef>
            </a:pPr>
            <a:endParaRPr lang="en-US" sz="2000" dirty="0">
              <a:solidFill>
                <a:srgbClr val="9D2235"/>
              </a:solidFill>
              <a:latin typeface="Gotham Narrow Book" pitchFamily="2" charset="0"/>
              <a:cs typeface="Chronicle Text G1 Bold"/>
            </a:endParaRPr>
          </a:p>
          <a:p>
            <a:pPr>
              <a:spcBef>
                <a:spcPts val="0"/>
              </a:spcBef>
            </a:pPr>
            <a:r>
              <a:rPr lang="en-US" sz="2000" dirty="0">
                <a:solidFill>
                  <a:srgbClr val="9D2235"/>
                </a:solidFill>
                <a:latin typeface="Gotham Narrow Book" pitchFamily="2" charset="0"/>
                <a:cs typeface="Chronicle Text G1 Bold"/>
              </a:rPr>
              <a:t>Question 4 :  Discuss ways of emulating </a:t>
            </a:r>
            <a:r>
              <a:rPr lang="en-AU" sz="2000" dirty="0">
                <a:solidFill>
                  <a:srgbClr val="9D2235"/>
                </a:solidFill>
                <a:latin typeface="Gotham Narrow Book" pitchFamily="2" charset="0"/>
                <a:cs typeface="Chronicle Text G1 Bold"/>
              </a:rPr>
              <a:t>stochastics of biological neurons</a:t>
            </a:r>
            <a:r>
              <a:rPr lang="en-US" sz="2000" dirty="0">
                <a:solidFill>
                  <a:srgbClr val="9D2235"/>
                </a:solidFill>
                <a:latin typeface="Gotham Narrow Book" pitchFamily="2" charset="0"/>
                <a:cs typeface="Chronicle Text G1 Bold"/>
              </a:rPr>
              <a:t> a digital design and add it in Practice 4 </a:t>
            </a:r>
          </a:p>
          <a:p>
            <a:pPr>
              <a:spcBef>
                <a:spcPts val="0"/>
              </a:spcBef>
            </a:pPr>
            <a:endParaRPr lang="en-US" sz="2000" dirty="0">
              <a:solidFill>
                <a:srgbClr val="9D2235"/>
              </a:solidFill>
              <a:latin typeface="Gotham Narrow Book" pitchFamily="2" charset="0"/>
              <a:ea typeface="+mn-ea"/>
              <a:cs typeface="Chronicle Text G1 Bold"/>
            </a:endParaRPr>
          </a:p>
          <a:p>
            <a:pPr>
              <a:spcBef>
                <a:spcPts val="0"/>
              </a:spcBef>
            </a:pPr>
            <a:r>
              <a:rPr lang="en-US" sz="2000" dirty="0">
                <a:solidFill>
                  <a:srgbClr val="9D2235"/>
                </a:solidFill>
                <a:latin typeface="Gotham Narrow Book" pitchFamily="2" charset="0"/>
                <a:ea typeface="+mn-ea"/>
                <a:cs typeface="Chronicle Text G1 Bold"/>
              </a:rPr>
              <a:t>    </a:t>
            </a:r>
          </a:p>
          <a:p>
            <a:pPr>
              <a:spcBef>
                <a:spcPts val="0"/>
              </a:spcBef>
            </a:pPr>
            <a:r>
              <a:rPr lang="en-US" sz="2000" dirty="0">
                <a:solidFill>
                  <a:srgbClr val="9D2235"/>
                </a:solidFill>
                <a:latin typeface="Gotham Narrow Book" pitchFamily="2" charset="0"/>
                <a:ea typeface="+mn-ea"/>
                <a:cs typeface="Chronicle Text G1 Bold"/>
              </a:rPr>
              <a:t>			 </a:t>
            </a:r>
            <a:br>
              <a:rPr lang="en-US" dirty="0">
                <a:solidFill>
                  <a:srgbClr val="9D2235"/>
                </a:solidFill>
                <a:latin typeface="Gotham Narrow Book" pitchFamily="2" charset="0"/>
                <a:ea typeface="+mn-ea"/>
                <a:cs typeface="Chronicle Text G1 Bold"/>
              </a:rPr>
            </a:br>
            <a:endParaRPr lang="en-US" sz="2800" dirty="0">
              <a:solidFill>
                <a:srgbClr val="9D2235"/>
              </a:solidFill>
              <a:latin typeface="Gotham Narrow Book" pitchFamily="2" charset="0"/>
              <a:ea typeface="+mn-ea"/>
              <a:cs typeface="Chronicle Text G1 Bold"/>
            </a:endParaRPr>
          </a:p>
        </p:txBody>
      </p:sp>
    </p:spTree>
    <p:extLst>
      <p:ext uri="{BB962C8B-B14F-4D97-AF65-F5344CB8AC3E}">
        <p14:creationId xmlns:p14="http://schemas.microsoft.com/office/powerpoint/2010/main" val="2879984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RND0036 General_PowerPoint_Template_WIDE_redb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94" y="-89598"/>
            <a:ext cx="12499460" cy="7037196"/>
          </a:xfrm>
          <a:prstGeom prst="rect">
            <a:avLst/>
          </a:prstGeom>
        </p:spPr>
      </p:pic>
      <p:sp>
        <p:nvSpPr>
          <p:cNvPr id="3" name="Google Shape;67;p15">
            <a:extLst>
              <a:ext uri="{FF2B5EF4-FFF2-40B4-BE49-F238E27FC236}">
                <a16:creationId xmlns:a16="http://schemas.microsoft.com/office/drawing/2014/main" id="{BD44F02C-A2C7-2447-896D-D3AEACF1FAFF}"/>
              </a:ext>
            </a:extLst>
          </p:cNvPr>
          <p:cNvSpPr txBox="1">
            <a:spLocks noGrp="1"/>
          </p:cNvSpPr>
          <p:nvPr>
            <p:ph type="title"/>
          </p:nvPr>
        </p:nvSpPr>
        <p:spPr>
          <a:xfrm>
            <a:off x="175598" y="195306"/>
            <a:ext cx="11471796" cy="5077446"/>
          </a:xfrm>
          <a:prstGeom prst="rect">
            <a:avLst/>
          </a:prstGeom>
        </p:spPr>
        <p:txBody>
          <a:bodyPr spcFirstLastPara="1" wrap="square" lIns="91425" tIns="91425" rIns="91425" bIns="91425" anchor="t" anchorCtr="0">
            <a:noAutofit/>
          </a:bodyPr>
          <a:lstStyle/>
          <a:p>
            <a:pPr algn="ctr">
              <a:spcBef>
                <a:spcPts val="0"/>
              </a:spcBef>
            </a:pPr>
            <a:br>
              <a:rPr lang="en-AU" dirty="0">
                <a:solidFill>
                  <a:srgbClr val="9D2235"/>
                </a:solidFill>
                <a:latin typeface="Gotham Narrow Book" pitchFamily="2" charset="0"/>
                <a:ea typeface="+mn-ea"/>
                <a:cs typeface="Chronicle Text G1 Bold"/>
              </a:rPr>
            </a:br>
            <a:br>
              <a:rPr lang="en-AU" dirty="0">
                <a:solidFill>
                  <a:srgbClr val="9D2235"/>
                </a:solidFill>
                <a:latin typeface="Gotham Narrow Book" pitchFamily="2" charset="0"/>
                <a:ea typeface="+mn-ea"/>
                <a:cs typeface="Chronicle Text G1 Bold"/>
              </a:rPr>
            </a:br>
            <a:br>
              <a:rPr lang="en-AU" dirty="0">
                <a:solidFill>
                  <a:srgbClr val="9D2235"/>
                </a:solidFill>
                <a:latin typeface="Gotham Narrow Book" pitchFamily="2" charset="0"/>
                <a:ea typeface="+mn-ea"/>
                <a:cs typeface="Chronicle Text G1 Bold"/>
              </a:rPr>
            </a:br>
            <a:r>
              <a:rPr lang="en-AU" dirty="0">
                <a:solidFill>
                  <a:srgbClr val="9D2235"/>
                </a:solidFill>
                <a:latin typeface="Gotham Narrow Book" pitchFamily="2" charset="0"/>
                <a:ea typeface="+mn-ea"/>
                <a:cs typeface="Chronicle Text G1 Bold"/>
              </a:rPr>
              <a:t>Contents:</a:t>
            </a:r>
            <a:br>
              <a:rPr lang="en-AU" dirty="0">
                <a:solidFill>
                  <a:srgbClr val="9D2235"/>
                </a:solidFill>
                <a:latin typeface="Gotham Narrow Book" pitchFamily="2" charset="0"/>
                <a:ea typeface="+mn-ea"/>
                <a:cs typeface="Chronicle Text G1 Bold"/>
              </a:rPr>
            </a:br>
            <a:r>
              <a:rPr lang="en-AU" sz="2000" dirty="0">
                <a:solidFill>
                  <a:srgbClr val="9D2235"/>
                </a:solidFill>
                <a:latin typeface="Gotham Narrow Book" pitchFamily="2" charset="0"/>
                <a:ea typeface="+mn-ea"/>
                <a:cs typeface="Chronicle Text G1 Bold"/>
              </a:rPr>
              <a:t> </a:t>
            </a:r>
            <a:br>
              <a:rPr lang="en-AU" dirty="0">
                <a:solidFill>
                  <a:srgbClr val="9D2235"/>
                </a:solidFill>
                <a:latin typeface="Gotham Narrow Book" pitchFamily="2" charset="0"/>
                <a:ea typeface="+mn-ea"/>
                <a:cs typeface="Chronicle Text G1 Bold"/>
              </a:rPr>
            </a:br>
            <a:r>
              <a:rPr lang="en-AU" dirty="0">
                <a:solidFill>
                  <a:schemeClr val="bg1">
                    <a:lumMod val="95000"/>
                  </a:schemeClr>
                </a:solidFill>
                <a:latin typeface="Gotham Narrow Book" pitchFamily="2" charset="0"/>
                <a:ea typeface="+mn-ea"/>
                <a:cs typeface="Chronicle Text G1 Bold"/>
              </a:rPr>
              <a:t>Question and discussion time</a:t>
            </a:r>
            <a:endParaRPr sz="1400" dirty="0">
              <a:solidFill>
                <a:schemeClr val="bg1">
                  <a:lumMod val="95000"/>
                </a:schemeClr>
              </a:solidFill>
              <a:latin typeface="Gotham Narrow Book" pitchFamily="2" charset="0"/>
              <a:ea typeface="+mn-ea"/>
              <a:cs typeface="Chronicle Text G1 Bold"/>
            </a:endParaRPr>
          </a:p>
        </p:txBody>
      </p:sp>
    </p:spTree>
    <p:extLst>
      <p:ext uri="{BB962C8B-B14F-4D97-AF65-F5344CB8AC3E}">
        <p14:creationId xmlns:p14="http://schemas.microsoft.com/office/powerpoint/2010/main" val="1110755135"/>
      </p:ext>
    </p:extLst>
  </p:cSld>
  <p:clrMapOvr>
    <a:masterClrMapping/>
  </p:clrMapOvr>
  <mc:AlternateContent xmlns:mc="http://schemas.openxmlformats.org/markup-compatibility/2006" xmlns:p14="http://schemas.microsoft.com/office/powerpoint/2010/main">
    <mc:Choice Requires="p14">
      <p:transition spd="slow" p14:dur="2000" advTm="20710"/>
    </mc:Choice>
    <mc:Fallback xmlns="">
      <p:transition spd="slow" advTm="2071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0461F1-C773-4210-B8E3-EEA87B1D6A0D}"/>
              </a:ext>
            </a:extLst>
          </p:cNvPr>
          <p:cNvPicPr>
            <a:picLocks noChangeAspect="1"/>
          </p:cNvPicPr>
          <p:nvPr/>
        </p:nvPicPr>
        <p:blipFill>
          <a:blip r:embed="rId3"/>
          <a:stretch>
            <a:fillRect/>
          </a:stretch>
        </p:blipFill>
        <p:spPr>
          <a:xfrm>
            <a:off x="10335868" y="281803"/>
            <a:ext cx="1539017" cy="602055"/>
          </a:xfrm>
          <a:prstGeom prst="rect">
            <a:avLst/>
          </a:prstGeom>
        </p:spPr>
      </p:pic>
      <p:sp>
        <p:nvSpPr>
          <p:cNvPr id="22" name="TextBox 21">
            <a:extLst>
              <a:ext uri="{FF2B5EF4-FFF2-40B4-BE49-F238E27FC236}">
                <a16:creationId xmlns:a16="http://schemas.microsoft.com/office/drawing/2014/main" id="{C3878F4D-D5A7-CB4D-AB66-60D4F60A5FC9}"/>
              </a:ext>
            </a:extLst>
          </p:cNvPr>
          <p:cNvSpPr txBox="1"/>
          <p:nvPr/>
        </p:nvSpPr>
        <p:spPr>
          <a:xfrm>
            <a:off x="10358821" y="6604340"/>
            <a:ext cx="1493109" cy="80791"/>
          </a:xfrm>
          <a:prstGeom prst="rect">
            <a:avLst/>
          </a:prstGeom>
          <a:noFill/>
        </p:spPr>
        <p:txBody>
          <a:bodyPr wrap="square" lIns="0" tIns="0" rIns="0" bIns="0" rtlCol="0">
            <a:spAutoFit/>
          </a:bodyPr>
          <a:lstStyle/>
          <a:p>
            <a:pPr algn="r"/>
            <a:r>
              <a:rPr lang="en-US" sz="525" dirty="0">
                <a:solidFill>
                  <a:srgbClr val="9D2235"/>
                </a:solidFill>
                <a:latin typeface="Gotham Narrow Bold"/>
                <a:cs typeface="Gotham Narrow Bold"/>
              </a:rPr>
              <a:t>PAGE </a:t>
            </a:r>
            <a:fld id="{0E6898BB-4188-B84E-BD90-47834BDDD16F}" type="slidenum">
              <a:rPr lang="en-US" sz="525">
                <a:solidFill>
                  <a:srgbClr val="9D2235"/>
                </a:solidFill>
                <a:latin typeface="Gotham Narrow Bold"/>
                <a:cs typeface="Gotham Narrow Bold"/>
              </a:rPr>
              <a:t>22</a:t>
            </a:fld>
            <a:endParaRPr lang="en-US" sz="525" dirty="0">
              <a:solidFill>
                <a:srgbClr val="9D2235"/>
              </a:solidFill>
              <a:latin typeface="Gotham Narrow Bold"/>
              <a:cs typeface="Gotham Narrow Bold"/>
            </a:endParaRPr>
          </a:p>
        </p:txBody>
      </p:sp>
      <p:sp>
        <p:nvSpPr>
          <p:cNvPr id="11" name="Google Shape;67;p15">
            <a:extLst>
              <a:ext uri="{FF2B5EF4-FFF2-40B4-BE49-F238E27FC236}">
                <a16:creationId xmlns:a16="http://schemas.microsoft.com/office/drawing/2014/main" id="{517393EA-2C60-944F-9AA6-237723B0CB11}"/>
              </a:ext>
            </a:extLst>
          </p:cNvPr>
          <p:cNvSpPr txBox="1">
            <a:spLocks noGrp="1"/>
          </p:cNvSpPr>
          <p:nvPr>
            <p:ph type="title"/>
          </p:nvPr>
        </p:nvSpPr>
        <p:spPr>
          <a:xfrm>
            <a:off x="0" y="120658"/>
            <a:ext cx="1117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solidFill>
                  <a:srgbClr val="9D2235"/>
                </a:solidFill>
                <a:latin typeface="Gotham Narrow Book" pitchFamily="2" charset="0"/>
                <a:ea typeface="+mn-ea"/>
                <a:cs typeface="Chronicle Text G1 Bold"/>
              </a:rPr>
              <a:t>Analogue Implementation of a LIF neuron</a:t>
            </a:r>
            <a:endParaRPr dirty="0">
              <a:solidFill>
                <a:srgbClr val="9D2235"/>
              </a:solidFill>
              <a:latin typeface="Gotham Narrow Book" pitchFamily="2" charset="0"/>
              <a:ea typeface="+mn-ea"/>
              <a:cs typeface="Chronicle Text G1 Bold"/>
            </a:endParaRPr>
          </a:p>
        </p:txBody>
      </p:sp>
      <p:sp>
        <p:nvSpPr>
          <p:cNvPr id="5" name="Google Shape;67;p15">
            <a:extLst>
              <a:ext uri="{FF2B5EF4-FFF2-40B4-BE49-F238E27FC236}">
                <a16:creationId xmlns:a16="http://schemas.microsoft.com/office/drawing/2014/main" id="{93331399-A311-B34E-98EC-F1F87C26790E}"/>
              </a:ext>
            </a:extLst>
          </p:cNvPr>
          <p:cNvSpPr txBox="1">
            <a:spLocks/>
          </p:cNvSpPr>
          <p:nvPr/>
        </p:nvSpPr>
        <p:spPr>
          <a:xfrm>
            <a:off x="187386" y="1221604"/>
            <a:ext cx="10988614" cy="105714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spcBef>
                <a:spcPts val="0"/>
              </a:spcBef>
              <a:buFont typeface="Arial" panose="020B0604020202020204" pitchFamily="34" charset="0"/>
              <a:buChar char="•"/>
            </a:pPr>
            <a:r>
              <a:rPr lang="en-AU" sz="2000" dirty="0">
                <a:solidFill>
                  <a:srgbClr val="9D2235"/>
                </a:solidFill>
                <a:latin typeface="Gotham Narrow Book" pitchFamily="2" charset="0"/>
                <a:cs typeface="Chronicle Text G1 Bold"/>
              </a:rPr>
              <a:t>Analogue circuit design</a:t>
            </a:r>
          </a:p>
          <a:p>
            <a:pPr>
              <a:spcBef>
                <a:spcPts val="0"/>
              </a:spcBef>
            </a:pPr>
            <a:endParaRPr lang="en-US" sz="2000" dirty="0">
              <a:solidFill>
                <a:srgbClr val="9D2235"/>
              </a:solidFill>
              <a:latin typeface="Gotham Narrow Book" pitchFamily="2" charset="0"/>
              <a:ea typeface="+mn-ea"/>
              <a:cs typeface="Chronicle Text G1 Bold"/>
            </a:endParaRPr>
          </a:p>
          <a:p>
            <a:pPr>
              <a:spcBef>
                <a:spcPts val="0"/>
              </a:spcBef>
            </a:pPr>
            <a:r>
              <a:rPr lang="en-US" sz="2000" dirty="0">
                <a:solidFill>
                  <a:srgbClr val="9D2235"/>
                </a:solidFill>
                <a:latin typeface="Gotham Narrow Book" pitchFamily="2" charset="0"/>
                <a:ea typeface="+mn-ea"/>
                <a:cs typeface="Chronicle Text G1 Bold"/>
              </a:rPr>
              <a:t>    </a:t>
            </a:r>
          </a:p>
          <a:p>
            <a:pPr>
              <a:spcBef>
                <a:spcPts val="0"/>
              </a:spcBef>
            </a:pPr>
            <a:r>
              <a:rPr lang="en-US" sz="2000" dirty="0">
                <a:solidFill>
                  <a:srgbClr val="9D2235"/>
                </a:solidFill>
                <a:latin typeface="Gotham Narrow Book" pitchFamily="2" charset="0"/>
                <a:ea typeface="+mn-ea"/>
                <a:cs typeface="Chronicle Text G1 Bold"/>
              </a:rPr>
              <a:t>			 </a:t>
            </a:r>
            <a:br>
              <a:rPr lang="en-US" dirty="0">
                <a:solidFill>
                  <a:srgbClr val="9D2235"/>
                </a:solidFill>
                <a:latin typeface="Gotham Narrow Book" pitchFamily="2" charset="0"/>
                <a:ea typeface="+mn-ea"/>
                <a:cs typeface="Chronicle Text G1 Bold"/>
              </a:rPr>
            </a:br>
            <a:endParaRPr lang="en-US" sz="2800" dirty="0">
              <a:solidFill>
                <a:srgbClr val="9D2235"/>
              </a:solidFill>
              <a:latin typeface="Gotham Narrow Book" pitchFamily="2" charset="0"/>
              <a:ea typeface="+mn-ea"/>
              <a:cs typeface="Chronicle Text G1 Bold"/>
            </a:endParaRPr>
          </a:p>
        </p:txBody>
      </p:sp>
      <p:grpSp>
        <p:nvGrpSpPr>
          <p:cNvPr id="9" name="Group 8">
            <a:extLst>
              <a:ext uri="{FF2B5EF4-FFF2-40B4-BE49-F238E27FC236}">
                <a16:creationId xmlns:a16="http://schemas.microsoft.com/office/drawing/2014/main" id="{ECAE72EC-9D75-BB47-B2A7-58391B80319E}"/>
              </a:ext>
            </a:extLst>
          </p:cNvPr>
          <p:cNvGrpSpPr/>
          <p:nvPr/>
        </p:nvGrpSpPr>
        <p:grpSpPr>
          <a:xfrm>
            <a:off x="239486" y="2423887"/>
            <a:ext cx="5631542" cy="1853210"/>
            <a:chOff x="239486" y="2423887"/>
            <a:chExt cx="5631542" cy="1853210"/>
          </a:xfrm>
        </p:grpSpPr>
        <p:grpSp>
          <p:nvGrpSpPr>
            <p:cNvPr id="18" name="Group 17">
              <a:extLst>
                <a:ext uri="{FF2B5EF4-FFF2-40B4-BE49-F238E27FC236}">
                  <a16:creationId xmlns:a16="http://schemas.microsoft.com/office/drawing/2014/main" id="{C97F8273-F9CA-F54B-8256-F9A157D94F04}"/>
                </a:ext>
              </a:extLst>
            </p:cNvPr>
            <p:cNvGrpSpPr/>
            <p:nvPr/>
          </p:nvGrpSpPr>
          <p:grpSpPr>
            <a:xfrm>
              <a:off x="396240" y="2423887"/>
              <a:ext cx="5474788" cy="1853210"/>
              <a:chOff x="5347455" y="1407886"/>
              <a:chExt cx="4988413" cy="1623041"/>
            </a:xfrm>
          </p:grpSpPr>
          <p:pic>
            <p:nvPicPr>
              <p:cNvPr id="20" name="Picture 19" descr="Graphical user interface, application&#10;&#10;Description automatically generated">
                <a:extLst>
                  <a:ext uri="{FF2B5EF4-FFF2-40B4-BE49-F238E27FC236}">
                    <a16:creationId xmlns:a16="http://schemas.microsoft.com/office/drawing/2014/main" id="{24F8FE1B-87AA-534A-8FAB-B82527F18E3E}"/>
                  </a:ext>
                </a:extLst>
              </p:cNvPr>
              <p:cNvPicPr>
                <a:picLocks noChangeAspect="1"/>
              </p:cNvPicPr>
              <p:nvPr/>
            </p:nvPicPr>
            <p:blipFill rotWithShape="1">
              <a:blip r:embed="rId4">
                <a:extLst>
                  <a:ext uri="{28A0092B-C50C-407E-A947-70E740481C1C}">
                    <a14:useLocalDpi xmlns:a14="http://schemas.microsoft.com/office/drawing/2010/main" val="0"/>
                  </a:ext>
                </a:extLst>
              </a:blip>
              <a:srcRect l="42853" t="31549" r="12384" b="50614"/>
              <a:stretch/>
            </p:blipFill>
            <p:spPr>
              <a:xfrm>
                <a:off x="5347455" y="1882478"/>
                <a:ext cx="4611188" cy="1148449"/>
              </a:xfrm>
              <a:prstGeom prst="rect">
                <a:avLst/>
              </a:prstGeom>
            </p:spPr>
          </p:pic>
          <p:sp>
            <p:nvSpPr>
              <p:cNvPr id="21" name="TextBox 20">
                <a:extLst>
                  <a:ext uri="{FF2B5EF4-FFF2-40B4-BE49-F238E27FC236}">
                    <a16:creationId xmlns:a16="http://schemas.microsoft.com/office/drawing/2014/main" id="{2E398FFD-6146-EA49-8156-01F55D7684FA}"/>
                  </a:ext>
                </a:extLst>
              </p:cNvPr>
              <p:cNvSpPr txBox="1"/>
              <p:nvPr/>
            </p:nvSpPr>
            <p:spPr>
              <a:xfrm>
                <a:off x="8019143" y="1407886"/>
                <a:ext cx="2316725" cy="616857"/>
              </a:xfrm>
              <a:prstGeom prst="rect">
                <a:avLst/>
              </a:prstGeom>
              <a:solidFill>
                <a:schemeClr val="bg1"/>
              </a:solidFill>
            </p:spPr>
            <p:txBody>
              <a:bodyPr wrap="square" rtlCol="0">
                <a:spAutoFit/>
              </a:bodyPr>
              <a:lstStyle/>
              <a:p>
                <a:endParaRPr lang="en-US" dirty="0"/>
              </a:p>
            </p:txBody>
          </p:sp>
        </p:grpSp>
        <p:sp>
          <p:nvSpPr>
            <p:cNvPr id="8" name="TextBox 7">
              <a:extLst>
                <a:ext uri="{FF2B5EF4-FFF2-40B4-BE49-F238E27FC236}">
                  <a16:creationId xmlns:a16="http://schemas.microsoft.com/office/drawing/2014/main" id="{407FF235-1B45-9240-98A8-F713F4EF580A}"/>
                </a:ext>
              </a:extLst>
            </p:cNvPr>
            <p:cNvSpPr txBox="1"/>
            <p:nvPr/>
          </p:nvSpPr>
          <p:spPr>
            <a:xfrm>
              <a:off x="239486" y="2965783"/>
              <a:ext cx="762000" cy="369332"/>
            </a:xfrm>
            <a:prstGeom prst="rect">
              <a:avLst/>
            </a:prstGeom>
            <a:solidFill>
              <a:schemeClr val="bg1"/>
            </a:solidFill>
          </p:spPr>
          <p:txBody>
            <a:bodyPr wrap="square" rtlCol="0">
              <a:spAutoFit/>
            </a:bodyPr>
            <a:lstStyle/>
            <a:p>
              <a:endParaRPr lang="en-US" dirty="0"/>
            </a:p>
          </p:txBody>
        </p:sp>
        <p:sp>
          <p:nvSpPr>
            <p:cNvPr id="23" name="TextBox 22">
              <a:extLst>
                <a:ext uri="{FF2B5EF4-FFF2-40B4-BE49-F238E27FC236}">
                  <a16:creationId xmlns:a16="http://schemas.microsoft.com/office/drawing/2014/main" id="{8F573739-48BB-704B-9E27-537258D3269C}"/>
                </a:ext>
              </a:extLst>
            </p:cNvPr>
            <p:cNvSpPr txBox="1"/>
            <p:nvPr/>
          </p:nvSpPr>
          <p:spPr>
            <a:xfrm>
              <a:off x="3924810" y="2781117"/>
              <a:ext cx="1349828" cy="369332"/>
            </a:xfrm>
            <a:prstGeom prst="rect">
              <a:avLst/>
            </a:prstGeom>
            <a:solidFill>
              <a:schemeClr val="bg1"/>
            </a:solidFill>
          </p:spPr>
          <p:txBody>
            <a:bodyPr wrap="square" rtlCol="0">
              <a:spAutoFit/>
            </a:bodyPr>
            <a:lstStyle/>
            <a:p>
              <a:endParaRPr lang="en-US" dirty="0"/>
            </a:p>
          </p:txBody>
        </p:sp>
      </p:grpSp>
      <p:pic>
        <p:nvPicPr>
          <p:cNvPr id="3" name="Picture 2" descr="A screenshot of a computer&#10;&#10;Description automatically generated with medium confidence">
            <a:extLst>
              <a:ext uri="{FF2B5EF4-FFF2-40B4-BE49-F238E27FC236}">
                <a16:creationId xmlns:a16="http://schemas.microsoft.com/office/drawing/2014/main" id="{BC773EEE-1A90-E047-8965-87DBAB460FBB}"/>
              </a:ext>
            </a:extLst>
          </p:cNvPr>
          <p:cNvPicPr>
            <a:picLocks noChangeAspect="1"/>
          </p:cNvPicPr>
          <p:nvPr/>
        </p:nvPicPr>
        <p:blipFill rotWithShape="1">
          <a:blip r:embed="rId5">
            <a:extLst>
              <a:ext uri="{28A0092B-C50C-407E-A947-70E740481C1C}">
                <a14:useLocalDpi xmlns:a14="http://schemas.microsoft.com/office/drawing/2010/main" val="0"/>
              </a:ext>
            </a:extLst>
          </a:blip>
          <a:srcRect l="18959" t="16444" r="29097" b="22889"/>
          <a:stretch/>
        </p:blipFill>
        <p:spPr>
          <a:xfrm>
            <a:off x="5729660" y="1633639"/>
            <a:ext cx="6042730" cy="4410869"/>
          </a:xfrm>
          <a:prstGeom prst="rect">
            <a:avLst/>
          </a:prstGeom>
        </p:spPr>
      </p:pic>
    </p:spTree>
    <p:extLst>
      <p:ext uri="{BB962C8B-B14F-4D97-AF65-F5344CB8AC3E}">
        <p14:creationId xmlns:p14="http://schemas.microsoft.com/office/powerpoint/2010/main" val="3436951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0461F1-C773-4210-B8E3-EEA87B1D6A0D}"/>
              </a:ext>
            </a:extLst>
          </p:cNvPr>
          <p:cNvPicPr>
            <a:picLocks noChangeAspect="1"/>
          </p:cNvPicPr>
          <p:nvPr/>
        </p:nvPicPr>
        <p:blipFill>
          <a:blip r:embed="rId3"/>
          <a:stretch>
            <a:fillRect/>
          </a:stretch>
        </p:blipFill>
        <p:spPr>
          <a:xfrm>
            <a:off x="10335868" y="281803"/>
            <a:ext cx="1539017" cy="602055"/>
          </a:xfrm>
          <a:prstGeom prst="rect">
            <a:avLst/>
          </a:prstGeom>
        </p:spPr>
      </p:pic>
      <p:sp>
        <p:nvSpPr>
          <p:cNvPr id="22" name="TextBox 21">
            <a:extLst>
              <a:ext uri="{FF2B5EF4-FFF2-40B4-BE49-F238E27FC236}">
                <a16:creationId xmlns:a16="http://schemas.microsoft.com/office/drawing/2014/main" id="{C3878F4D-D5A7-CB4D-AB66-60D4F60A5FC9}"/>
              </a:ext>
            </a:extLst>
          </p:cNvPr>
          <p:cNvSpPr txBox="1"/>
          <p:nvPr/>
        </p:nvSpPr>
        <p:spPr>
          <a:xfrm>
            <a:off x="10358821" y="6604340"/>
            <a:ext cx="1493109" cy="80791"/>
          </a:xfrm>
          <a:prstGeom prst="rect">
            <a:avLst/>
          </a:prstGeom>
          <a:noFill/>
        </p:spPr>
        <p:txBody>
          <a:bodyPr wrap="square" lIns="0" tIns="0" rIns="0" bIns="0" rtlCol="0">
            <a:spAutoFit/>
          </a:bodyPr>
          <a:lstStyle/>
          <a:p>
            <a:pPr algn="r"/>
            <a:r>
              <a:rPr lang="en-US" sz="525" dirty="0">
                <a:solidFill>
                  <a:srgbClr val="9D2235"/>
                </a:solidFill>
                <a:latin typeface="Gotham Narrow Bold"/>
                <a:cs typeface="Gotham Narrow Bold"/>
              </a:rPr>
              <a:t>PAGE </a:t>
            </a:r>
            <a:fld id="{0E6898BB-4188-B84E-BD90-47834BDDD16F}" type="slidenum">
              <a:rPr lang="en-US" sz="525">
                <a:solidFill>
                  <a:srgbClr val="9D2235"/>
                </a:solidFill>
                <a:latin typeface="Gotham Narrow Bold"/>
                <a:cs typeface="Gotham Narrow Bold"/>
              </a:rPr>
              <a:t>23</a:t>
            </a:fld>
            <a:endParaRPr lang="en-US" sz="525" dirty="0">
              <a:solidFill>
                <a:srgbClr val="9D2235"/>
              </a:solidFill>
              <a:latin typeface="Gotham Narrow Bold"/>
              <a:cs typeface="Gotham Narrow Bold"/>
            </a:endParaRPr>
          </a:p>
        </p:txBody>
      </p:sp>
      <p:sp>
        <p:nvSpPr>
          <p:cNvPr id="11" name="Google Shape;67;p15">
            <a:extLst>
              <a:ext uri="{FF2B5EF4-FFF2-40B4-BE49-F238E27FC236}">
                <a16:creationId xmlns:a16="http://schemas.microsoft.com/office/drawing/2014/main" id="{517393EA-2C60-944F-9AA6-237723B0CB11}"/>
              </a:ext>
            </a:extLst>
          </p:cNvPr>
          <p:cNvSpPr txBox="1">
            <a:spLocks noGrp="1"/>
          </p:cNvSpPr>
          <p:nvPr>
            <p:ph type="title"/>
          </p:nvPr>
        </p:nvSpPr>
        <p:spPr>
          <a:xfrm>
            <a:off x="0" y="120658"/>
            <a:ext cx="1117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solidFill>
                  <a:srgbClr val="9D2235"/>
                </a:solidFill>
                <a:latin typeface="Gotham Narrow Book" pitchFamily="2" charset="0"/>
                <a:ea typeface="+mn-ea"/>
                <a:cs typeface="Chronicle Text G1 Bold"/>
              </a:rPr>
              <a:t>Analogue Implementation</a:t>
            </a:r>
            <a:endParaRPr dirty="0">
              <a:solidFill>
                <a:srgbClr val="9D2235"/>
              </a:solidFill>
              <a:latin typeface="Gotham Narrow Book" pitchFamily="2" charset="0"/>
              <a:ea typeface="+mn-ea"/>
              <a:cs typeface="Chronicle Text G1 Bold"/>
            </a:endParaRPr>
          </a:p>
        </p:txBody>
      </p:sp>
      <p:sp>
        <p:nvSpPr>
          <p:cNvPr id="5" name="Google Shape;67;p15">
            <a:extLst>
              <a:ext uri="{FF2B5EF4-FFF2-40B4-BE49-F238E27FC236}">
                <a16:creationId xmlns:a16="http://schemas.microsoft.com/office/drawing/2014/main" id="{93331399-A311-B34E-98EC-F1F87C26790E}"/>
              </a:ext>
            </a:extLst>
          </p:cNvPr>
          <p:cNvSpPr txBox="1">
            <a:spLocks/>
          </p:cNvSpPr>
          <p:nvPr/>
        </p:nvSpPr>
        <p:spPr>
          <a:xfrm>
            <a:off x="1324929" y="1735047"/>
            <a:ext cx="1888157" cy="498339"/>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AU" sz="2000" dirty="0">
                <a:solidFill>
                  <a:srgbClr val="9D2235"/>
                </a:solidFill>
                <a:latin typeface="Gotham Narrow Book" pitchFamily="2" charset="0"/>
                <a:cs typeface="Chronicle Text G1 Bold"/>
              </a:rPr>
              <a:t>Approximation</a:t>
            </a:r>
            <a:endParaRPr lang="en-US" sz="2000" dirty="0">
              <a:solidFill>
                <a:srgbClr val="9D2235"/>
              </a:solidFill>
              <a:latin typeface="Gotham Narrow Book" pitchFamily="2" charset="0"/>
              <a:ea typeface="+mn-ea"/>
              <a:cs typeface="Chronicle Text G1 Bold"/>
            </a:endParaRPr>
          </a:p>
          <a:p>
            <a:pPr>
              <a:spcBef>
                <a:spcPts val="0"/>
              </a:spcBef>
            </a:pPr>
            <a:r>
              <a:rPr lang="en-US" sz="2000" dirty="0">
                <a:solidFill>
                  <a:srgbClr val="9D2235"/>
                </a:solidFill>
                <a:latin typeface="Gotham Narrow Book" pitchFamily="2" charset="0"/>
                <a:ea typeface="+mn-ea"/>
                <a:cs typeface="Chronicle Text G1 Bold"/>
              </a:rPr>
              <a:t>    </a:t>
            </a:r>
          </a:p>
          <a:p>
            <a:pPr>
              <a:spcBef>
                <a:spcPts val="0"/>
              </a:spcBef>
            </a:pPr>
            <a:r>
              <a:rPr lang="en-US" sz="2000" dirty="0">
                <a:solidFill>
                  <a:srgbClr val="9D2235"/>
                </a:solidFill>
                <a:latin typeface="Gotham Narrow Book" pitchFamily="2" charset="0"/>
                <a:ea typeface="+mn-ea"/>
                <a:cs typeface="Chronicle Text G1 Bold"/>
              </a:rPr>
              <a:t>			 </a:t>
            </a:r>
            <a:br>
              <a:rPr lang="en-US" dirty="0">
                <a:solidFill>
                  <a:srgbClr val="9D2235"/>
                </a:solidFill>
                <a:latin typeface="Gotham Narrow Book" pitchFamily="2" charset="0"/>
                <a:ea typeface="+mn-ea"/>
                <a:cs typeface="Chronicle Text G1 Bold"/>
              </a:rPr>
            </a:br>
            <a:endParaRPr lang="en-US" sz="2800" dirty="0">
              <a:solidFill>
                <a:srgbClr val="9D2235"/>
              </a:solidFill>
              <a:latin typeface="Gotham Narrow Book" pitchFamily="2" charset="0"/>
              <a:ea typeface="+mn-ea"/>
              <a:cs typeface="Chronicle Text G1 Bold"/>
            </a:endParaRPr>
          </a:p>
        </p:txBody>
      </p:sp>
      <p:pic>
        <p:nvPicPr>
          <p:cNvPr id="6" name="Picture 5" descr="A screenshot of a computer&#10;&#10;Description automatically generated">
            <a:extLst>
              <a:ext uri="{FF2B5EF4-FFF2-40B4-BE49-F238E27FC236}">
                <a16:creationId xmlns:a16="http://schemas.microsoft.com/office/drawing/2014/main" id="{246FD46D-9D55-684D-8550-382953809D4C}"/>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l="19167" t="16416" r="28889" b="51178"/>
          <a:stretch/>
        </p:blipFill>
        <p:spPr>
          <a:xfrm>
            <a:off x="1347882" y="2315028"/>
            <a:ext cx="9010939" cy="3513494"/>
          </a:xfrm>
          <a:prstGeom prst="rect">
            <a:avLst/>
          </a:prstGeom>
        </p:spPr>
      </p:pic>
    </p:spTree>
    <p:extLst>
      <p:ext uri="{BB962C8B-B14F-4D97-AF65-F5344CB8AC3E}">
        <p14:creationId xmlns:p14="http://schemas.microsoft.com/office/powerpoint/2010/main" val="23297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0461F1-C773-4210-B8E3-EEA87B1D6A0D}"/>
              </a:ext>
            </a:extLst>
          </p:cNvPr>
          <p:cNvPicPr>
            <a:picLocks noChangeAspect="1"/>
          </p:cNvPicPr>
          <p:nvPr/>
        </p:nvPicPr>
        <p:blipFill>
          <a:blip r:embed="rId3"/>
          <a:stretch>
            <a:fillRect/>
          </a:stretch>
        </p:blipFill>
        <p:spPr>
          <a:xfrm>
            <a:off x="10335868" y="281803"/>
            <a:ext cx="1539017" cy="602055"/>
          </a:xfrm>
          <a:prstGeom prst="rect">
            <a:avLst/>
          </a:prstGeom>
        </p:spPr>
      </p:pic>
      <p:sp>
        <p:nvSpPr>
          <p:cNvPr id="22" name="TextBox 21">
            <a:extLst>
              <a:ext uri="{FF2B5EF4-FFF2-40B4-BE49-F238E27FC236}">
                <a16:creationId xmlns:a16="http://schemas.microsoft.com/office/drawing/2014/main" id="{C3878F4D-D5A7-CB4D-AB66-60D4F60A5FC9}"/>
              </a:ext>
            </a:extLst>
          </p:cNvPr>
          <p:cNvSpPr txBox="1"/>
          <p:nvPr/>
        </p:nvSpPr>
        <p:spPr>
          <a:xfrm>
            <a:off x="10358821" y="6604340"/>
            <a:ext cx="1493109" cy="80791"/>
          </a:xfrm>
          <a:prstGeom prst="rect">
            <a:avLst/>
          </a:prstGeom>
          <a:noFill/>
        </p:spPr>
        <p:txBody>
          <a:bodyPr wrap="square" lIns="0" tIns="0" rIns="0" bIns="0" rtlCol="0">
            <a:spAutoFit/>
          </a:bodyPr>
          <a:lstStyle/>
          <a:p>
            <a:pPr algn="r"/>
            <a:r>
              <a:rPr lang="en-US" sz="525" dirty="0">
                <a:solidFill>
                  <a:srgbClr val="9D2235"/>
                </a:solidFill>
                <a:latin typeface="Gotham Narrow Bold"/>
                <a:cs typeface="Gotham Narrow Bold"/>
              </a:rPr>
              <a:t>PAGE </a:t>
            </a:r>
            <a:fld id="{0E6898BB-4188-B84E-BD90-47834BDDD16F}" type="slidenum">
              <a:rPr lang="en-US" sz="525">
                <a:solidFill>
                  <a:srgbClr val="9D2235"/>
                </a:solidFill>
                <a:latin typeface="Gotham Narrow Bold"/>
                <a:cs typeface="Gotham Narrow Bold"/>
              </a:rPr>
              <a:t>24</a:t>
            </a:fld>
            <a:endParaRPr lang="en-US" sz="525" dirty="0">
              <a:solidFill>
                <a:srgbClr val="9D2235"/>
              </a:solidFill>
              <a:latin typeface="Gotham Narrow Bold"/>
              <a:cs typeface="Gotham Narrow Bold"/>
            </a:endParaRPr>
          </a:p>
        </p:txBody>
      </p:sp>
      <p:sp>
        <p:nvSpPr>
          <p:cNvPr id="11" name="Google Shape;67;p15">
            <a:extLst>
              <a:ext uri="{FF2B5EF4-FFF2-40B4-BE49-F238E27FC236}">
                <a16:creationId xmlns:a16="http://schemas.microsoft.com/office/drawing/2014/main" id="{517393EA-2C60-944F-9AA6-237723B0CB11}"/>
              </a:ext>
            </a:extLst>
          </p:cNvPr>
          <p:cNvSpPr txBox="1">
            <a:spLocks noGrp="1"/>
          </p:cNvSpPr>
          <p:nvPr>
            <p:ph type="title"/>
          </p:nvPr>
        </p:nvSpPr>
        <p:spPr>
          <a:xfrm>
            <a:off x="0" y="120658"/>
            <a:ext cx="1117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AU" dirty="0">
                <a:solidFill>
                  <a:srgbClr val="9D2235"/>
                </a:solidFill>
                <a:latin typeface="Gotham Narrow Book" pitchFamily="2" charset="0"/>
                <a:ea typeface="+mn-ea"/>
                <a:cs typeface="Chronicle Text G1 Bold"/>
              </a:rPr>
              <a:t>Analogue Implementation of a LIF neuron</a:t>
            </a:r>
            <a:endParaRPr dirty="0">
              <a:solidFill>
                <a:srgbClr val="9D2235"/>
              </a:solidFill>
              <a:latin typeface="Gotham Narrow Book" pitchFamily="2" charset="0"/>
              <a:ea typeface="+mn-ea"/>
              <a:cs typeface="Chronicle Text G1 Bold"/>
            </a:endParaRPr>
          </a:p>
        </p:txBody>
      </p:sp>
      <p:sp>
        <p:nvSpPr>
          <p:cNvPr id="5" name="Google Shape;67;p15">
            <a:extLst>
              <a:ext uri="{FF2B5EF4-FFF2-40B4-BE49-F238E27FC236}">
                <a16:creationId xmlns:a16="http://schemas.microsoft.com/office/drawing/2014/main" id="{93331399-A311-B34E-98EC-F1F87C26790E}"/>
              </a:ext>
            </a:extLst>
          </p:cNvPr>
          <p:cNvSpPr txBox="1">
            <a:spLocks/>
          </p:cNvSpPr>
          <p:nvPr/>
        </p:nvSpPr>
        <p:spPr>
          <a:xfrm>
            <a:off x="116761" y="1045003"/>
            <a:ext cx="10988614" cy="80314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endParaRPr lang="en-AU" sz="2000" dirty="0">
              <a:solidFill>
                <a:srgbClr val="9D2235"/>
              </a:solidFill>
              <a:latin typeface="Gotham Narrow Book" pitchFamily="2" charset="0"/>
              <a:cs typeface="Chronicle Text G1 Bold"/>
            </a:endParaRPr>
          </a:p>
          <a:p>
            <a:pPr marL="342900" indent="-342900">
              <a:spcBef>
                <a:spcPts val="0"/>
              </a:spcBef>
              <a:buFont typeface="Arial" panose="020B0604020202020204" pitchFamily="34" charset="0"/>
              <a:buChar char="•"/>
            </a:pPr>
            <a:r>
              <a:rPr lang="en-AU" sz="2000" dirty="0">
                <a:solidFill>
                  <a:srgbClr val="9D2235"/>
                </a:solidFill>
                <a:latin typeface="Gotham Narrow Book" pitchFamily="2" charset="0"/>
                <a:cs typeface="Chronicle Text G1 Bold"/>
              </a:rPr>
              <a:t>Analogue layout</a:t>
            </a:r>
            <a:endParaRPr lang="en-US" sz="2000" dirty="0">
              <a:solidFill>
                <a:srgbClr val="9D2235"/>
              </a:solidFill>
              <a:latin typeface="Gotham Narrow Book" pitchFamily="2" charset="0"/>
              <a:cs typeface="Chronicle Text G1 Bold"/>
            </a:endParaRPr>
          </a:p>
          <a:p>
            <a:pPr>
              <a:spcBef>
                <a:spcPts val="0"/>
              </a:spcBef>
            </a:pPr>
            <a:endParaRPr lang="en-US" sz="2000" dirty="0">
              <a:solidFill>
                <a:srgbClr val="9D2235"/>
              </a:solidFill>
              <a:latin typeface="Gotham Narrow Book" pitchFamily="2" charset="0"/>
              <a:ea typeface="+mn-ea"/>
              <a:cs typeface="Chronicle Text G1 Bold"/>
            </a:endParaRPr>
          </a:p>
          <a:p>
            <a:pPr>
              <a:spcBef>
                <a:spcPts val="0"/>
              </a:spcBef>
            </a:pPr>
            <a:r>
              <a:rPr lang="en-US" sz="2000" dirty="0">
                <a:solidFill>
                  <a:srgbClr val="9D2235"/>
                </a:solidFill>
                <a:latin typeface="Gotham Narrow Book" pitchFamily="2" charset="0"/>
                <a:ea typeface="+mn-ea"/>
                <a:cs typeface="Chronicle Text G1 Bold"/>
              </a:rPr>
              <a:t>    </a:t>
            </a:r>
          </a:p>
          <a:p>
            <a:pPr>
              <a:spcBef>
                <a:spcPts val="0"/>
              </a:spcBef>
            </a:pPr>
            <a:r>
              <a:rPr lang="en-US" sz="2000" dirty="0">
                <a:solidFill>
                  <a:srgbClr val="9D2235"/>
                </a:solidFill>
                <a:latin typeface="Gotham Narrow Book" pitchFamily="2" charset="0"/>
                <a:ea typeface="+mn-ea"/>
                <a:cs typeface="Chronicle Text G1 Bold"/>
              </a:rPr>
              <a:t>			 </a:t>
            </a:r>
            <a:br>
              <a:rPr lang="en-US" dirty="0">
                <a:solidFill>
                  <a:srgbClr val="9D2235"/>
                </a:solidFill>
                <a:latin typeface="Gotham Narrow Book" pitchFamily="2" charset="0"/>
                <a:ea typeface="+mn-ea"/>
                <a:cs typeface="Chronicle Text G1 Bold"/>
              </a:rPr>
            </a:br>
            <a:endParaRPr lang="en-US" sz="2800" dirty="0">
              <a:solidFill>
                <a:srgbClr val="9D2235"/>
              </a:solidFill>
              <a:latin typeface="Gotham Narrow Book" pitchFamily="2" charset="0"/>
              <a:ea typeface="+mn-ea"/>
              <a:cs typeface="Chronicle Text G1 Bold"/>
            </a:endParaRPr>
          </a:p>
        </p:txBody>
      </p:sp>
    </p:spTree>
    <p:extLst>
      <p:ext uri="{BB962C8B-B14F-4D97-AF65-F5344CB8AC3E}">
        <p14:creationId xmlns:p14="http://schemas.microsoft.com/office/powerpoint/2010/main" val="2418442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0461F1-C773-4210-B8E3-EEA87B1D6A0D}"/>
              </a:ext>
            </a:extLst>
          </p:cNvPr>
          <p:cNvPicPr>
            <a:picLocks noChangeAspect="1"/>
          </p:cNvPicPr>
          <p:nvPr/>
        </p:nvPicPr>
        <p:blipFill>
          <a:blip r:embed="rId3"/>
          <a:stretch>
            <a:fillRect/>
          </a:stretch>
        </p:blipFill>
        <p:spPr>
          <a:xfrm>
            <a:off x="10335868" y="281803"/>
            <a:ext cx="1539017" cy="602055"/>
          </a:xfrm>
          <a:prstGeom prst="rect">
            <a:avLst/>
          </a:prstGeom>
        </p:spPr>
      </p:pic>
      <p:sp>
        <p:nvSpPr>
          <p:cNvPr id="22" name="TextBox 21">
            <a:extLst>
              <a:ext uri="{FF2B5EF4-FFF2-40B4-BE49-F238E27FC236}">
                <a16:creationId xmlns:a16="http://schemas.microsoft.com/office/drawing/2014/main" id="{C3878F4D-D5A7-CB4D-AB66-60D4F60A5FC9}"/>
              </a:ext>
            </a:extLst>
          </p:cNvPr>
          <p:cNvSpPr txBox="1"/>
          <p:nvPr/>
        </p:nvSpPr>
        <p:spPr>
          <a:xfrm>
            <a:off x="10358821" y="6604340"/>
            <a:ext cx="1493109" cy="80791"/>
          </a:xfrm>
          <a:prstGeom prst="rect">
            <a:avLst/>
          </a:prstGeom>
          <a:noFill/>
        </p:spPr>
        <p:txBody>
          <a:bodyPr wrap="square" lIns="0" tIns="0" rIns="0" bIns="0" rtlCol="0">
            <a:spAutoFit/>
          </a:bodyPr>
          <a:lstStyle/>
          <a:p>
            <a:pPr algn="r"/>
            <a:r>
              <a:rPr lang="en-US" sz="525" dirty="0">
                <a:solidFill>
                  <a:srgbClr val="9D2235"/>
                </a:solidFill>
                <a:latin typeface="Gotham Narrow Bold"/>
                <a:cs typeface="Gotham Narrow Bold"/>
              </a:rPr>
              <a:t>PAGE </a:t>
            </a:r>
            <a:fld id="{0E6898BB-4188-B84E-BD90-47834BDDD16F}" type="slidenum">
              <a:rPr lang="en-US" sz="525">
                <a:solidFill>
                  <a:srgbClr val="9D2235"/>
                </a:solidFill>
                <a:latin typeface="Gotham Narrow Bold"/>
                <a:cs typeface="Gotham Narrow Bold"/>
              </a:rPr>
              <a:t>25</a:t>
            </a:fld>
            <a:endParaRPr lang="en-US" sz="525" dirty="0">
              <a:solidFill>
                <a:srgbClr val="9D2235"/>
              </a:solidFill>
              <a:latin typeface="Gotham Narrow Bold"/>
              <a:cs typeface="Gotham Narrow Bold"/>
            </a:endParaRPr>
          </a:p>
        </p:txBody>
      </p:sp>
      <p:sp>
        <p:nvSpPr>
          <p:cNvPr id="11" name="Google Shape;67;p15">
            <a:extLst>
              <a:ext uri="{FF2B5EF4-FFF2-40B4-BE49-F238E27FC236}">
                <a16:creationId xmlns:a16="http://schemas.microsoft.com/office/drawing/2014/main" id="{517393EA-2C60-944F-9AA6-237723B0CB11}"/>
              </a:ext>
            </a:extLst>
          </p:cNvPr>
          <p:cNvSpPr txBox="1">
            <a:spLocks noGrp="1"/>
          </p:cNvSpPr>
          <p:nvPr>
            <p:ph type="title"/>
          </p:nvPr>
        </p:nvSpPr>
        <p:spPr>
          <a:xfrm>
            <a:off x="175598" y="195306"/>
            <a:ext cx="11471796" cy="5077446"/>
          </a:xfrm>
          <a:prstGeom prst="rect">
            <a:avLst/>
          </a:prstGeom>
        </p:spPr>
        <p:txBody>
          <a:bodyPr spcFirstLastPara="1" wrap="square" lIns="91425" tIns="91425" rIns="91425" bIns="91425" anchor="t" anchorCtr="0">
            <a:noAutofit/>
          </a:bodyPr>
          <a:lstStyle/>
          <a:p>
            <a:pPr>
              <a:spcBef>
                <a:spcPts val="0"/>
              </a:spcBef>
            </a:pPr>
            <a:r>
              <a:rPr lang="en-AU" dirty="0">
                <a:solidFill>
                  <a:srgbClr val="9D2235"/>
                </a:solidFill>
                <a:latin typeface="Gotham Narrow Book" pitchFamily="2" charset="0"/>
                <a:ea typeface="+mn-ea"/>
                <a:cs typeface="Chronicle Text G1 Bold"/>
              </a:rPr>
              <a:t>Books and publications :</a:t>
            </a:r>
            <a:br>
              <a:rPr lang="en-AU" dirty="0">
                <a:solidFill>
                  <a:srgbClr val="9D2235"/>
                </a:solidFill>
                <a:latin typeface="Gotham Narrow Book" pitchFamily="2" charset="0"/>
                <a:ea typeface="+mn-ea"/>
                <a:cs typeface="Chronicle Text G1 Bold"/>
              </a:rPr>
            </a:br>
            <a:r>
              <a:rPr lang="en-AU" sz="2000" dirty="0">
                <a:solidFill>
                  <a:srgbClr val="9D2235"/>
                </a:solidFill>
                <a:latin typeface="Gotham Narrow Book" pitchFamily="2" charset="0"/>
                <a:ea typeface="+mn-ea"/>
                <a:cs typeface="Chronicle Text G1 Bold"/>
              </a:rPr>
              <a:t> </a:t>
            </a:r>
            <a:br>
              <a:rPr lang="en-AU" dirty="0">
                <a:solidFill>
                  <a:srgbClr val="9D2235"/>
                </a:solidFill>
                <a:latin typeface="Gotham Narrow Book" pitchFamily="2" charset="0"/>
                <a:ea typeface="+mn-ea"/>
                <a:cs typeface="Chronicle Text G1 Bold"/>
              </a:rPr>
            </a:br>
            <a:r>
              <a:rPr lang="en-AU" sz="2000" b="1" dirty="0">
                <a:solidFill>
                  <a:srgbClr val="9D2235"/>
                </a:solidFill>
                <a:latin typeface="Gotham Narrow Book" pitchFamily="2" charset="0"/>
                <a:ea typeface="+mn-ea"/>
                <a:cs typeface="Chronicle Text G1 Bold"/>
              </a:rPr>
              <a:t>Verilog and FPGA:</a:t>
            </a:r>
            <a:br>
              <a:rPr lang="en-AU" sz="2000" b="1" dirty="0">
                <a:solidFill>
                  <a:srgbClr val="9D2235"/>
                </a:solidFill>
                <a:latin typeface="Gotham Narrow Book" pitchFamily="2" charset="0"/>
                <a:ea typeface="+mn-ea"/>
                <a:cs typeface="Chronicle Text G1 Bold"/>
              </a:rPr>
            </a:br>
            <a:r>
              <a:rPr lang="en-AU" sz="2000" dirty="0">
                <a:solidFill>
                  <a:srgbClr val="9D2235"/>
                </a:solidFill>
                <a:latin typeface="Gotham Narrow Book" pitchFamily="2" charset="0"/>
                <a:ea typeface="+mn-ea"/>
                <a:cs typeface="Chronicle Text G1 Bold"/>
              </a:rPr>
              <a:t> </a:t>
            </a:r>
            <a:br>
              <a:rPr lang="en-AU" dirty="0">
                <a:solidFill>
                  <a:srgbClr val="9D2235"/>
                </a:solidFill>
                <a:latin typeface="Gotham Narrow Book" pitchFamily="2" charset="0"/>
                <a:ea typeface="+mn-ea"/>
                <a:cs typeface="Chronicle Text G1 Bold"/>
              </a:rPr>
            </a:br>
            <a:r>
              <a:rPr lang="en-AU" sz="1400" dirty="0">
                <a:solidFill>
                  <a:srgbClr val="9D2235"/>
                </a:solidFill>
                <a:latin typeface="Gotham Narrow Book" pitchFamily="2" charset="0"/>
                <a:ea typeface="+mn-ea"/>
                <a:cs typeface="Chronicle Text G1 Bold"/>
              </a:rPr>
              <a:t>https://west-</a:t>
            </a:r>
            <a:r>
              <a:rPr lang="en-AU" sz="1400" dirty="0" err="1">
                <a:solidFill>
                  <a:srgbClr val="9D2235"/>
                </a:solidFill>
                <a:latin typeface="Gotham Narrow Book" pitchFamily="2" charset="0"/>
                <a:ea typeface="+mn-ea"/>
                <a:cs typeface="Chronicle Text G1 Bold"/>
              </a:rPr>
              <a:t>sydney</a:t>
            </a:r>
            <a:r>
              <a:rPr lang="en-AU" sz="1400" dirty="0">
                <a:solidFill>
                  <a:srgbClr val="9D2235"/>
                </a:solidFill>
                <a:latin typeface="Gotham Narrow Book" pitchFamily="2" charset="0"/>
                <a:ea typeface="+mn-ea"/>
                <a:cs typeface="Chronicle Text G1 Bold"/>
              </a:rPr>
              <a:t>-</a:t>
            </a:r>
            <a:r>
              <a:rPr lang="en-AU" sz="1400" dirty="0" err="1">
                <a:solidFill>
                  <a:srgbClr val="9D2235"/>
                </a:solidFill>
                <a:latin typeface="Gotham Narrow Book" pitchFamily="2" charset="0"/>
                <a:ea typeface="+mn-ea"/>
                <a:cs typeface="Chronicle Text G1 Bold"/>
              </a:rPr>
              <a:t>primo.hosted.exlibrisgroup.com</a:t>
            </a:r>
            <a:r>
              <a:rPr lang="en-AU" sz="1400" dirty="0">
                <a:solidFill>
                  <a:srgbClr val="9D2235"/>
                </a:solidFill>
                <a:latin typeface="Gotham Narrow Book" pitchFamily="2" charset="0"/>
                <a:ea typeface="+mn-ea"/>
                <a:cs typeface="Chronicle Text G1 Bold"/>
              </a:rPr>
              <a:t>/permalink/f/afm582/UWS-ALMA2170487320001571</a:t>
            </a:r>
            <a:br>
              <a:rPr lang="en-AU" sz="1400" dirty="0">
                <a:solidFill>
                  <a:srgbClr val="9D2235"/>
                </a:solidFill>
                <a:latin typeface="Gotham Narrow Book" pitchFamily="2" charset="0"/>
                <a:ea typeface="+mn-ea"/>
                <a:cs typeface="Chronicle Text G1 Bold"/>
              </a:rPr>
            </a:br>
            <a:br>
              <a:rPr lang="en-AU" sz="1400" dirty="0">
                <a:solidFill>
                  <a:srgbClr val="9D2235"/>
                </a:solidFill>
                <a:latin typeface="Gotham Narrow Book" pitchFamily="2" charset="0"/>
                <a:ea typeface="+mn-ea"/>
                <a:cs typeface="Chronicle Text G1 Bold"/>
              </a:rPr>
            </a:br>
            <a:r>
              <a:rPr lang="en-AU" sz="2000" b="1" dirty="0">
                <a:solidFill>
                  <a:srgbClr val="9D2235"/>
                </a:solidFill>
                <a:latin typeface="Gotham Narrow Book" pitchFamily="2" charset="0"/>
                <a:cs typeface="Chronicle Text G1 Bold"/>
              </a:rPr>
              <a:t>Analog VLSI: Circuits and Principles:</a:t>
            </a:r>
            <a:br>
              <a:rPr lang="en-AU" sz="2000" b="1" dirty="0">
                <a:solidFill>
                  <a:srgbClr val="9D2235"/>
                </a:solidFill>
                <a:latin typeface="Gotham Narrow Book" pitchFamily="2" charset="0"/>
                <a:cs typeface="Chronicle Text G1 Bold"/>
              </a:rPr>
            </a:br>
            <a:br>
              <a:rPr lang="en-AU" sz="2000" dirty="0">
                <a:solidFill>
                  <a:srgbClr val="9D2235"/>
                </a:solidFill>
                <a:latin typeface="Gotham Narrow Book" pitchFamily="2" charset="0"/>
                <a:cs typeface="Chronicle Text G1 Bold"/>
              </a:rPr>
            </a:br>
            <a:r>
              <a:rPr lang="en-AU" sz="1400" dirty="0">
                <a:solidFill>
                  <a:srgbClr val="9D2235"/>
                </a:solidFill>
                <a:latin typeface="Gotham Narrow Book" pitchFamily="2" charset="0"/>
                <a:cs typeface="Chronicle Text G1 Bold"/>
              </a:rPr>
              <a:t>https://</a:t>
            </a:r>
            <a:r>
              <a:rPr lang="en-AU" sz="1400" dirty="0" err="1">
                <a:solidFill>
                  <a:srgbClr val="9D2235"/>
                </a:solidFill>
                <a:latin typeface="Gotham Narrow Book" pitchFamily="2" charset="0"/>
                <a:cs typeface="Chronicle Text G1 Bold"/>
              </a:rPr>
              <a:t>ezproxy.uws.edu.au</a:t>
            </a:r>
            <a:r>
              <a:rPr lang="en-AU" sz="1400" dirty="0">
                <a:solidFill>
                  <a:srgbClr val="9D2235"/>
                </a:solidFill>
                <a:latin typeface="Gotham Narrow Book" pitchFamily="2" charset="0"/>
                <a:cs typeface="Chronicle Text G1 Bold"/>
              </a:rPr>
              <a:t>/</a:t>
            </a:r>
            <a:r>
              <a:rPr lang="en-AU" sz="1400" dirty="0" err="1">
                <a:solidFill>
                  <a:srgbClr val="9D2235"/>
                </a:solidFill>
                <a:latin typeface="Gotham Narrow Book" pitchFamily="2" charset="0"/>
                <a:cs typeface="Chronicle Text G1 Bold"/>
              </a:rPr>
              <a:t>login?url</a:t>
            </a:r>
            <a:r>
              <a:rPr lang="en-AU" sz="1400" dirty="0">
                <a:solidFill>
                  <a:srgbClr val="9D2235"/>
                </a:solidFill>
                <a:latin typeface="Gotham Narrow Book" pitchFamily="2" charset="0"/>
                <a:cs typeface="Chronicle Text G1 Bold"/>
              </a:rPr>
              <a:t>=https://</a:t>
            </a:r>
            <a:r>
              <a:rPr lang="en-AU" sz="1400" dirty="0" err="1">
                <a:solidFill>
                  <a:srgbClr val="9D2235"/>
                </a:solidFill>
                <a:latin typeface="Gotham Narrow Book" pitchFamily="2" charset="0"/>
                <a:cs typeface="Chronicle Text G1 Bold"/>
              </a:rPr>
              <a:t>ieeexplore.ieee.org</a:t>
            </a:r>
            <a:r>
              <a:rPr lang="en-AU" sz="1400" dirty="0">
                <a:solidFill>
                  <a:srgbClr val="9D2235"/>
                </a:solidFill>
                <a:latin typeface="Gotham Narrow Book" pitchFamily="2" charset="0"/>
                <a:cs typeface="Chronicle Text G1 Bold"/>
              </a:rPr>
              <a:t>/book/6267299</a:t>
            </a:r>
            <a:br>
              <a:rPr lang="en-AU" sz="1400" dirty="0">
                <a:solidFill>
                  <a:srgbClr val="9D2235"/>
                </a:solidFill>
                <a:latin typeface="Gotham Narrow Book" pitchFamily="2" charset="0"/>
                <a:ea typeface="+mn-ea"/>
                <a:cs typeface="Chronicle Text G1 Bold"/>
              </a:rPr>
            </a:br>
            <a:br>
              <a:rPr lang="en-AU" sz="1400" dirty="0">
                <a:solidFill>
                  <a:srgbClr val="9D2235"/>
                </a:solidFill>
                <a:latin typeface="Gotham Narrow Book" pitchFamily="2" charset="0"/>
                <a:ea typeface="+mn-ea"/>
                <a:cs typeface="Chronicle Text G1 Bold"/>
              </a:rPr>
            </a:br>
            <a:r>
              <a:rPr lang="en-AU" sz="2000" b="1" dirty="0">
                <a:solidFill>
                  <a:srgbClr val="9D2235"/>
                </a:solidFill>
                <a:latin typeface="Gotham Narrow Book" pitchFamily="2" charset="0"/>
                <a:cs typeface="Chronicle Text G1 Bold"/>
              </a:rPr>
              <a:t>Neuromorphic silicon neuron circuits:</a:t>
            </a:r>
            <a:br>
              <a:rPr lang="en-AU" sz="2000" b="1" dirty="0">
                <a:solidFill>
                  <a:srgbClr val="9D2235"/>
                </a:solidFill>
                <a:latin typeface="Gotham Narrow Book" pitchFamily="2" charset="0"/>
                <a:cs typeface="Chronicle Text G1 Bold"/>
              </a:rPr>
            </a:br>
            <a:br>
              <a:rPr lang="en-AU" sz="2000" dirty="0">
                <a:solidFill>
                  <a:srgbClr val="9D2235"/>
                </a:solidFill>
                <a:latin typeface="Gotham Narrow Book" pitchFamily="2" charset="0"/>
                <a:cs typeface="Chronicle Text G1 Bold"/>
              </a:rPr>
            </a:br>
            <a:r>
              <a:rPr lang="en-AU" sz="1400" dirty="0">
                <a:solidFill>
                  <a:srgbClr val="9D2235"/>
                </a:solidFill>
                <a:latin typeface="Gotham Narrow Book" pitchFamily="2" charset="0"/>
                <a:cs typeface="Chronicle Text G1 Bold"/>
              </a:rPr>
              <a:t>https://</a:t>
            </a:r>
            <a:r>
              <a:rPr lang="en-AU" sz="1400" dirty="0" err="1">
                <a:solidFill>
                  <a:srgbClr val="9D2235"/>
                </a:solidFill>
                <a:latin typeface="Gotham Narrow Book" pitchFamily="2" charset="0"/>
                <a:cs typeface="Chronicle Text G1 Bold"/>
              </a:rPr>
              <a:t>ezproxy.uws.edu.au</a:t>
            </a:r>
            <a:r>
              <a:rPr lang="en-AU" sz="1400" dirty="0">
                <a:solidFill>
                  <a:srgbClr val="9D2235"/>
                </a:solidFill>
                <a:latin typeface="Gotham Narrow Book" pitchFamily="2" charset="0"/>
                <a:cs typeface="Chronicle Text G1 Bold"/>
              </a:rPr>
              <a:t>/</a:t>
            </a:r>
            <a:r>
              <a:rPr lang="en-AU" sz="1400" dirty="0" err="1">
                <a:solidFill>
                  <a:srgbClr val="9D2235"/>
                </a:solidFill>
                <a:latin typeface="Gotham Narrow Book" pitchFamily="2" charset="0"/>
                <a:cs typeface="Chronicle Text G1 Bold"/>
              </a:rPr>
              <a:t>login?url</a:t>
            </a:r>
            <a:r>
              <a:rPr lang="en-AU" sz="1400" dirty="0">
                <a:solidFill>
                  <a:srgbClr val="9D2235"/>
                </a:solidFill>
                <a:latin typeface="Gotham Narrow Book" pitchFamily="2" charset="0"/>
                <a:cs typeface="Chronicle Text G1 Bold"/>
              </a:rPr>
              <a:t>=https://</a:t>
            </a:r>
            <a:r>
              <a:rPr lang="en-AU" sz="1400" dirty="0" err="1">
                <a:solidFill>
                  <a:srgbClr val="9D2235"/>
                </a:solidFill>
                <a:latin typeface="Gotham Narrow Book" pitchFamily="2" charset="0"/>
                <a:cs typeface="Chronicle Text G1 Bold"/>
              </a:rPr>
              <a:t>www.frontiersin.org</a:t>
            </a:r>
            <a:r>
              <a:rPr lang="en-AU" sz="1400" dirty="0">
                <a:solidFill>
                  <a:srgbClr val="9D2235"/>
                </a:solidFill>
                <a:latin typeface="Gotham Narrow Book" pitchFamily="2" charset="0"/>
                <a:cs typeface="Chronicle Text G1 Bold"/>
              </a:rPr>
              <a:t>/articles/10.3389/fnins.2011.00073/full</a:t>
            </a:r>
            <a:br>
              <a:rPr lang="en-AU" sz="1400" dirty="0">
                <a:solidFill>
                  <a:srgbClr val="9D2235"/>
                </a:solidFill>
                <a:latin typeface="Gotham Narrow Book" pitchFamily="2" charset="0"/>
                <a:ea typeface="+mn-ea"/>
                <a:cs typeface="Chronicle Text G1 Bold"/>
              </a:rPr>
            </a:br>
            <a:br>
              <a:rPr lang="en-AU" sz="1400" dirty="0">
                <a:solidFill>
                  <a:srgbClr val="9D2235"/>
                </a:solidFill>
                <a:latin typeface="Gotham Narrow Book" pitchFamily="2" charset="0"/>
                <a:ea typeface="+mn-ea"/>
                <a:cs typeface="Chronicle Text G1 Bold"/>
              </a:rPr>
            </a:br>
            <a:br>
              <a:rPr lang="en-AU" sz="1400" dirty="0"/>
            </a:br>
            <a:r>
              <a:rPr lang="en-AU" sz="2000" b="1" dirty="0">
                <a:solidFill>
                  <a:srgbClr val="9D2235"/>
                </a:solidFill>
                <a:latin typeface="Gotham Narrow Book" pitchFamily="2" charset="0"/>
                <a:ea typeface="+mn-ea"/>
                <a:cs typeface="Chronicle Text G1 Bold"/>
              </a:rPr>
              <a:t>Neuromorphic engineering systems and applications: </a:t>
            </a:r>
            <a:br>
              <a:rPr lang="en-AU" sz="2000" b="1" dirty="0">
                <a:solidFill>
                  <a:srgbClr val="9D2235"/>
                </a:solidFill>
                <a:latin typeface="Gotham Narrow Book" pitchFamily="2" charset="0"/>
                <a:ea typeface="+mn-ea"/>
                <a:cs typeface="Chronicle Text G1 Bold"/>
              </a:rPr>
            </a:br>
            <a:br>
              <a:rPr lang="en-AU" sz="2000" b="1" dirty="0">
                <a:solidFill>
                  <a:srgbClr val="9D2235"/>
                </a:solidFill>
                <a:latin typeface="Gotham Narrow Book" pitchFamily="2" charset="0"/>
                <a:ea typeface="+mn-ea"/>
                <a:cs typeface="Chronicle Text G1 Bold"/>
              </a:rPr>
            </a:br>
            <a:r>
              <a:rPr lang="en-AU" sz="1400" dirty="0">
                <a:solidFill>
                  <a:srgbClr val="9D2235"/>
                </a:solidFill>
                <a:latin typeface="Gotham Narrow Book" pitchFamily="2" charset="0"/>
                <a:ea typeface="+mn-ea"/>
                <a:cs typeface="Chronicle Text G1 Bold"/>
              </a:rPr>
              <a:t>https://west-</a:t>
            </a:r>
            <a:r>
              <a:rPr lang="en-AU" sz="1400" dirty="0" err="1">
                <a:solidFill>
                  <a:srgbClr val="9D2235"/>
                </a:solidFill>
                <a:latin typeface="Gotham Narrow Book" pitchFamily="2" charset="0"/>
                <a:ea typeface="+mn-ea"/>
                <a:cs typeface="Chronicle Text G1 Bold"/>
              </a:rPr>
              <a:t>sydney</a:t>
            </a:r>
            <a:r>
              <a:rPr lang="en-AU" sz="1400" dirty="0">
                <a:solidFill>
                  <a:srgbClr val="9D2235"/>
                </a:solidFill>
                <a:latin typeface="Gotham Narrow Book" pitchFamily="2" charset="0"/>
                <a:ea typeface="+mn-ea"/>
                <a:cs typeface="Chronicle Text G1 Bold"/>
              </a:rPr>
              <a:t>-</a:t>
            </a:r>
            <a:r>
              <a:rPr lang="en-AU" sz="1400" dirty="0" err="1">
                <a:solidFill>
                  <a:srgbClr val="9D2235"/>
                </a:solidFill>
                <a:latin typeface="Gotham Narrow Book" pitchFamily="2" charset="0"/>
                <a:ea typeface="+mn-ea"/>
                <a:cs typeface="Chronicle Text G1 Bold"/>
              </a:rPr>
              <a:t>primo.hosted.exlibrisgroup.com</a:t>
            </a:r>
            <a:r>
              <a:rPr lang="en-AU" sz="1400" dirty="0">
                <a:solidFill>
                  <a:srgbClr val="9D2235"/>
                </a:solidFill>
                <a:latin typeface="Gotham Narrow Book" pitchFamily="2" charset="0"/>
                <a:ea typeface="+mn-ea"/>
                <a:cs typeface="Chronicle Text G1 Bold"/>
              </a:rPr>
              <a:t>/permalink/f/afm582/UWS-ALMA51173262710001571</a:t>
            </a:r>
            <a:br>
              <a:rPr lang="en-AU" sz="1400" dirty="0">
                <a:solidFill>
                  <a:srgbClr val="9D2235"/>
                </a:solidFill>
                <a:latin typeface="Gotham Narrow Book" pitchFamily="2" charset="0"/>
                <a:ea typeface="+mn-ea"/>
                <a:cs typeface="Chronicle Text G1 Bold"/>
              </a:rPr>
            </a:br>
            <a:endParaRPr sz="1400" dirty="0">
              <a:solidFill>
                <a:srgbClr val="9D2235"/>
              </a:solidFill>
              <a:latin typeface="Gotham Narrow Book" pitchFamily="2" charset="0"/>
              <a:ea typeface="+mn-ea"/>
              <a:cs typeface="Chronicle Text G1 Bold"/>
            </a:endParaRPr>
          </a:p>
        </p:txBody>
      </p:sp>
    </p:spTree>
    <p:extLst>
      <p:ext uri="{BB962C8B-B14F-4D97-AF65-F5344CB8AC3E}">
        <p14:creationId xmlns:p14="http://schemas.microsoft.com/office/powerpoint/2010/main" val="3916163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0461F1-C773-4210-B8E3-EEA87B1D6A0D}"/>
              </a:ext>
            </a:extLst>
          </p:cNvPr>
          <p:cNvPicPr>
            <a:picLocks noChangeAspect="1"/>
          </p:cNvPicPr>
          <p:nvPr/>
        </p:nvPicPr>
        <p:blipFill>
          <a:blip r:embed="rId3"/>
          <a:stretch>
            <a:fillRect/>
          </a:stretch>
        </p:blipFill>
        <p:spPr>
          <a:xfrm>
            <a:off x="10335868" y="281803"/>
            <a:ext cx="1539017" cy="602055"/>
          </a:xfrm>
          <a:prstGeom prst="rect">
            <a:avLst/>
          </a:prstGeom>
        </p:spPr>
      </p:pic>
      <p:sp>
        <p:nvSpPr>
          <p:cNvPr id="22" name="TextBox 21">
            <a:extLst>
              <a:ext uri="{FF2B5EF4-FFF2-40B4-BE49-F238E27FC236}">
                <a16:creationId xmlns:a16="http://schemas.microsoft.com/office/drawing/2014/main" id="{C3878F4D-D5A7-CB4D-AB66-60D4F60A5FC9}"/>
              </a:ext>
            </a:extLst>
          </p:cNvPr>
          <p:cNvSpPr txBox="1"/>
          <p:nvPr/>
        </p:nvSpPr>
        <p:spPr>
          <a:xfrm>
            <a:off x="10358821" y="6604340"/>
            <a:ext cx="1493109" cy="80791"/>
          </a:xfrm>
          <a:prstGeom prst="rect">
            <a:avLst/>
          </a:prstGeom>
          <a:noFill/>
        </p:spPr>
        <p:txBody>
          <a:bodyPr wrap="square" lIns="0" tIns="0" rIns="0" bIns="0" rtlCol="0">
            <a:spAutoFit/>
          </a:bodyPr>
          <a:lstStyle/>
          <a:p>
            <a:pPr algn="r"/>
            <a:r>
              <a:rPr lang="en-US" sz="525" dirty="0">
                <a:solidFill>
                  <a:srgbClr val="9D2235"/>
                </a:solidFill>
                <a:latin typeface="Gotham Narrow Bold"/>
                <a:cs typeface="Gotham Narrow Bold"/>
              </a:rPr>
              <a:t>PAGE </a:t>
            </a:r>
            <a:fld id="{0E6898BB-4188-B84E-BD90-47834BDDD16F}" type="slidenum">
              <a:rPr lang="en-US" sz="525">
                <a:solidFill>
                  <a:srgbClr val="9D2235"/>
                </a:solidFill>
                <a:latin typeface="Gotham Narrow Bold"/>
                <a:cs typeface="Gotham Narrow Bold"/>
              </a:rPr>
              <a:t>26</a:t>
            </a:fld>
            <a:endParaRPr lang="en-US" sz="525" dirty="0">
              <a:solidFill>
                <a:srgbClr val="9D2235"/>
              </a:solidFill>
              <a:latin typeface="Gotham Narrow Bold"/>
              <a:cs typeface="Gotham Narrow Bold"/>
            </a:endParaRPr>
          </a:p>
        </p:txBody>
      </p:sp>
      <p:sp>
        <p:nvSpPr>
          <p:cNvPr id="11" name="Google Shape;67;p15">
            <a:extLst>
              <a:ext uri="{FF2B5EF4-FFF2-40B4-BE49-F238E27FC236}">
                <a16:creationId xmlns:a16="http://schemas.microsoft.com/office/drawing/2014/main" id="{517393EA-2C60-944F-9AA6-237723B0CB11}"/>
              </a:ext>
            </a:extLst>
          </p:cNvPr>
          <p:cNvSpPr txBox="1">
            <a:spLocks noGrp="1"/>
          </p:cNvSpPr>
          <p:nvPr>
            <p:ph type="title"/>
          </p:nvPr>
        </p:nvSpPr>
        <p:spPr>
          <a:xfrm>
            <a:off x="175598" y="195306"/>
            <a:ext cx="11471796" cy="5077446"/>
          </a:xfrm>
          <a:prstGeom prst="rect">
            <a:avLst/>
          </a:prstGeom>
        </p:spPr>
        <p:txBody>
          <a:bodyPr spcFirstLastPara="1" wrap="square" lIns="91425" tIns="91425" rIns="91425" bIns="91425" anchor="t" anchorCtr="0">
            <a:noAutofit/>
          </a:bodyPr>
          <a:lstStyle/>
          <a:p>
            <a:pPr>
              <a:spcBef>
                <a:spcPts val="0"/>
              </a:spcBef>
            </a:pPr>
            <a:r>
              <a:rPr lang="en-AU" dirty="0">
                <a:solidFill>
                  <a:srgbClr val="9D2235"/>
                </a:solidFill>
                <a:latin typeface="Gotham Narrow Book" pitchFamily="2" charset="0"/>
                <a:ea typeface="+mn-ea"/>
                <a:cs typeface="Chronicle Text G1 Bold"/>
              </a:rPr>
              <a:t>Summary:</a:t>
            </a:r>
            <a:br>
              <a:rPr lang="en-AU" dirty="0">
                <a:solidFill>
                  <a:srgbClr val="9D2235"/>
                </a:solidFill>
                <a:latin typeface="Gotham Narrow Book" pitchFamily="2" charset="0"/>
                <a:ea typeface="+mn-ea"/>
                <a:cs typeface="Chronicle Text G1 Bold"/>
              </a:rPr>
            </a:br>
            <a:br>
              <a:rPr lang="en-AU" dirty="0">
                <a:solidFill>
                  <a:srgbClr val="9D2235"/>
                </a:solidFill>
                <a:latin typeface="Gotham Narrow Book" pitchFamily="2" charset="0"/>
                <a:ea typeface="+mn-ea"/>
                <a:cs typeface="Chronicle Text G1 Bold"/>
              </a:rPr>
            </a:br>
            <a:br>
              <a:rPr lang="en-AU" sz="1400" dirty="0">
                <a:solidFill>
                  <a:srgbClr val="9D2235"/>
                </a:solidFill>
                <a:latin typeface="Gotham Narrow Book" pitchFamily="2" charset="0"/>
                <a:ea typeface="+mn-ea"/>
                <a:cs typeface="Chronicle Text G1 Bold"/>
              </a:rPr>
            </a:br>
            <a:endParaRPr sz="1400" dirty="0">
              <a:solidFill>
                <a:srgbClr val="9D2235"/>
              </a:solidFill>
              <a:latin typeface="Gotham Narrow Book" pitchFamily="2" charset="0"/>
              <a:ea typeface="+mn-ea"/>
              <a:cs typeface="Chronicle Text G1 Bold"/>
            </a:endParaRPr>
          </a:p>
        </p:txBody>
      </p:sp>
      <p:sp>
        <p:nvSpPr>
          <p:cNvPr id="6" name="TextBox 5">
            <a:extLst>
              <a:ext uri="{FF2B5EF4-FFF2-40B4-BE49-F238E27FC236}">
                <a16:creationId xmlns:a16="http://schemas.microsoft.com/office/drawing/2014/main" id="{AF8AF6F8-ADA7-3B44-9361-621DEC98536C}"/>
              </a:ext>
            </a:extLst>
          </p:cNvPr>
          <p:cNvSpPr txBox="1"/>
          <p:nvPr/>
        </p:nvSpPr>
        <p:spPr>
          <a:xfrm>
            <a:off x="544605" y="1585248"/>
            <a:ext cx="9885583" cy="1754326"/>
          </a:xfrm>
          <a:prstGeom prst="rect">
            <a:avLst/>
          </a:prstGeom>
          <a:noFill/>
        </p:spPr>
        <p:txBody>
          <a:bodyPr wrap="square">
            <a:spAutoFit/>
          </a:bodyPr>
          <a:lstStyle/>
          <a:p>
            <a:pPr marL="285750" indent="-285750">
              <a:buFont typeface="Wingdings" pitchFamily="2" charset="2"/>
              <a:buChar char="Ø"/>
            </a:pPr>
            <a:r>
              <a:rPr lang="en-AU" sz="1800" dirty="0">
                <a:solidFill>
                  <a:srgbClr val="9D2235"/>
                </a:solidFill>
                <a:latin typeface="Gotham Narrow Book" pitchFamily="2" charset="0"/>
                <a:cs typeface="Chronicle Text G1 Bold"/>
              </a:rPr>
              <a:t>From neuron to digital LIF neuron circuit</a:t>
            </a:r>
          </a:p>
          <a:p>
            <a:r>
              <a:rPr lang="en-AU" sz="1800" dirty="0">
                <a:solidFill>
                  <a:srgbClr val="9D2235"/>
                </a:solidFill>
                <a:latin typeface="Gotham Narrow Book" pitchFamily="2" charset="0"/>
                <a:cs typeface="Chronicle Text G1 Bold"/>
              </a:rPr>
              <a:t> </a:t>
            </a:r>
          </a:p>
          <a:p>
            <a:pPr marL="285750" indent="-285750">
              <a:buFont typeface="Wingdings" pitchFamily="2" charset="2"/>
              <a:buChar char="Ø"/>
            </a:pPr>
            <a:r>
              <a:rPr lang="en-AU" dirty="0">
                <a:solidFill>
                  <a:srgbClr val="9D2235"/>
                </a:solidFill>
                <a:latin typeface="Gotham Narrow Book" pitchFamily="2" charset="0"/>
                <a:cs typeface="Chronicle Text G1 Bold"/>
              </a:rPr>
              <a:t>Design a LIF neuron circuit using Verilog</a:t>
            </a:r>
          </a:p>
          <a:p>
            <a:pPr marL="285750" indent="-285750">
              <a:buFont typeface="Wingdings" pitchFamily="2" charset="2"/>
              <a:buChar char="Ø"/>
            </a:pPr>
            <a:endParaRPr lang="en-AU" sz="1800" dirty="0">
              <a:solidFill>
                <a:srgbClr val="9D2235"/>
              </a:solidFill>
              <a:latin typeface="Gotham Narrow Book" pitchFamily="2" charset="0"/>
              <a:cs typeface="Chronicle Text G1 Bold"/>
            </a:endParaRPr>
          </a:p>
          <a:p>
            <a:pPr marL="285750" indent="-285750">
              <a:buFont typeface="Wingdings" pitchFamily="2" charset="2"/>
              <a:buChar char="Ø"/>
            </a:pPr>
            <a:r>
              <a:rPr lang="en-AU" dirty="0">
                <a:solidFill>
                  <a:srgbClr val="9D2235"/>
                </a:solidFill>
                <a:latin typeface="Gotham Narrow Book" pitchFamily="2" charset="0"/>
                <a:cs typeface="Chronicle Text G1 Bold"/>
              </a:rPr>
              <a:t>Comparison between an analogue and digital </a:t>
            </a:r>
            <a:r>
              <a:rPr lang="en-AU" dirty="0" err="1">
                <a:solidFill>
                  <a:srgbClr val="9D2235"/>
                </a:solidFill>
                <a:latin typeface="Gotham Narrow Book" pitchFamily="2" charset="0"/>
                <a:cs typeface="Chronicle Text G1 Bold"/>
              </a:rPr>
              <a:t>implmentation</a:t>
            </a:r>
            <a:r>
              <a:rPr lang="en-AU" dirty="0">
                <a:solidFill>
                  <a:srgbClr val="9D2235"/>
                </a:solidFill>
                <a:latin typeface="Gotham Narrow Book" pitchFamily="2" charset="0"/>
                <a:cs typeface="Chronicle Text G1 Bold"/>
              </a:rPr>
              <a:t> of a LIF neuron </a:t>
            </a:r>
            <a:endParaRPr lang="en-AU" sz="1800" dirty="0">
              <a:solidFill>
                <a:srgbClr val="9D2235"/>
              </a:solidFill>
              <a:latin typeface="Gotham Narrow Book" pitchFamily="2" charset="0"/>
              <a:cs typeface="Chronicle Text G1 Bold"/>
            </a:endParaRPr>
          </a:p>
          <a:p>
            <a:pPr marL="285750" indent="-285750">
              <a:buFont typeface="Wingdings" pitchFamily="2" charset="2"/>
              <a:buChar char="Ø"/>
            </a:pPr>
            <a:endParaRPr lang="en-AU" sz="1800" dirty="0">
              <a:solidFill>
                <a:srgbClr val="9D2235"/>
              </a:solidFill>
              <a:latin typeface="Gotham Narrow Book" pitchFamily="2" charset="0"/>
              <a:cs typeface="Chronicle Text G1 Bold"/>
            </a:endParaRPr>
          </a:p>
        </p:txBody>
      </p:sp>
    </p:spTree>
    <p:extLst>
      <p:ext uri="{BB962C8B-B14F-4D97-AF65-F5344CB8AC3E}">
        <p14:creationId xmlns:p14="http://schemas.microsoft.com/office/powerpoint/2010/main" val="2678866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0461F1-C773-4210-B8E3-EEA87B1D6A0D}"/>
              </a:ext>
            </a:extLst>
          </p:cNvPr>
          <p:cNvPicPr>
            <a:picLocks noChangeAspect="1"/>
          </p:cNvPicPr>
          <p:nvPr/>
        </p:nvPicPr>
        <p:blipFill>
          <a:blip r:embed="rId3"/>
          <a:stretch>
            <a:fillRect/>
          </a:stretch>
        </p:blipFill>
        <p:spPr>
          <a:xfrm>
            <a:off x="10335868" y="281803"/>
            <a:ext cx="1539017" cy="602055"/>
          </a:xfrm>
          <a:prstGeom prst="rect">
            <a:avLst/>
          </a:prstGeom>
        </p:spPr>
      </p:pic>
      <p:sp>
        <p:nvSpPr>
          <p:cNvPr id="22" name="TextBox 21">
            <a:extLst>
              <a:ext uri="{FF2B5EF4-FFF2-40B4-BE49-F238E27FC236}">
                <a16:creationId xmlns:a16="http://schemas.microsoft.com/office/drawing/2014/main" id="{C3878F4D-D5A7-CB4D-AB66-60D4F60A5FC9}"/>
              </a:ext>
            </a:extLst>
          </p:cNvPr>
          <p:cNvSpPr txBox="1"/>
          <p:nvPr/>
        </p:nvSpPr>
        <p:spPr>
          <a:xfrm>
            <a:off x="10358821" y="6604340"/>
            <a:ext cx="1493109" cy="80791"/>
          </a:xfrm>
          <a:prstGeom prst="rect">
            <a:avLst/>
          </a:prstGeom>
          <a:noFill/>
        </p:spPr>
        <p:txBody>
          <a:bodyPr wrap="square" lIns="0" tIns="0" rIns="0" bIns="0" rtlCol="0">
            <a:spAutoFit/>
          </a:bodyPr>
          <a:lstStyle/>
          <a:p>
            <a:pPr algn="r"/>
            <a:r>
              <a:rPr lang="en-US" sz="525" dirty="0">
                <a:solidFill>
                  <a:srgbClr val="9D2235"/>
                </a:solidFill>
                <a:latin typeface="Gotham Narrow Bold"/>
                <a:cs typeface="Gotham Narrow Bold"/>
              </a:rPr>
              <a:t>PAGE </a:t>
            </a:r>
            <a:fld id="{0E6898BB-4188-B84E-BD90-47834BDDD16F}" type="slidenum">
              <a:rPr lang="en-US" sz="525">
                <a:solidFill>
                  <a:srgbClr val="9D2235"/>
                </a:solidFill>
                <a:latin typeface="Gotham Narrow Bold"/>
                <a:cs typeface="Gotham Narrow Bold"/>
              </a:rPr>
              <a:t>3</a:t>
            </a:fld>
            <a:endParaRPr lang="en-US" sz="525" dirty="0">
              <a:solidFill>
                <a:srgbClr val="9D2235"/>
              </a:solidFill>
              <a:latin typeface="Gotham Narrow Bold"/>
              <a:cs typeface="Gotham Narrow Bold"/>
            </a:endParaRPr>
          </a:p>
        </p:txBody>
      </p:sp>
      <p:sp>
        <p:nvSpPr>
          <p:cNvPr id="11" name="Google Shape;67;p15">
            <a:extLst>
              <a:ext uri="{FF2B5EF4-FFF2-40B4-BE49-F238E27FC236}">
                <a16:creationId xmlns:a16="http://schemas.microsoft.com/office/drawing/2014/main" id="{517393EA-2C60-944F-9AA6-237723B0CB11}"/>
              </a:ext>
            </a:extLst>
          </p:cNvPr>
          <p:cNvSpPr txBox="1">
            <a:spLocks noGrp="1"/>
          </p:cNvSpPr>
          <p:nvPr>
            <p:ph type="title"/>
          </p:nvPr>
        </p:nvSpPr>
        <p:spPr>
          <a:xfrm>
            <a:off x="175598" y="195306"/>
            <a:ext cx="11471796" cy="501380"/>
          </a:xfrm>
          <a:prstGeom prst="rect">
            <a:avLst/>
          </a:prstGeom>
        </p:spPr>
        <p:txBody>
          <a:bodyPr spcFirstLastPara="1" wrap="square" lIns="91425" tIns="91425" rIns="91425" bIns="91425" anchor="t" anchorCtr="0">
            <a:noAutofit/>
          </a:bodyPr>
          <a:lstStyle/>
          <a:p>
            <a:pPr>
              <a:spcBef>
                <a:spcPts val="0"/>
              </a:spcBef>
            </a:pPr>
            <a:r>
              <a:rPr lang="en-AU" dirty="0">
                <a:solidFill>
                  <a:srgbClr val="9D2235"/>
                </a:solidFill>
                <a:latin typeface="Gotham Narrow Book" pitchFamily="2" charset="0"/>
                <a:ea typeface="+mn-ea"/>
                <a:cs typeface="Chronicle Text G1 Bold"/>
              </a:rPr>
              <a:t>Prerequisites:</a:t>
            </a:r>
            <a:br>
              <a:rPr lang="en-AU" dirty="0">
                <a:solidFill>
                  <a:srgbClr val="9D2235"/>
                </a:solidFill>
                <a:latin typeface="Gotham Narrow Book" pitchFamily="2" charset="0"/>
                <a:ea typeface="+mn-ea"/>
                <a:cs typeface="Chronicle Text G1 Bold"/>
              </a:rPr>
            </a:br>
            <a:r>
              <a:rPr lang="en-AU" sz="2000" dirty="0">
                <a:solidFill>
                  <a:srgbClr val="9D2235"/>
                </a:solidFill>
                <a:latin typeface="Gotham Narrow Book" pitchFamily="2" charset="0"/>
                <a:ea typeface="+mn-ea"/>
                <a:cs typeface="Chronicle Text G1 Bold"/>
              </a:rPr>
              <a:t> </a:t>
            </a:r>
            <a:br>
              <a:rPr lang="en-AU" dirty="0">
                <a:solidFill>
                  <a:srgbClr val="9D2235"/>
                </a:solidFill>
                <a:latin typeface="Gotham Narrow Book" pitchFamily="2" charset="0"/>
                <a:ea typeface="+mn-ea"/>
                <a:cs typeface="Chronicle Text G1 Bold"/>
              </a:rPr>
            </a:br>
            <a:endParaRPr sz="1400" dirty="0">
              <a:solidFill>
                <a:srgbClr val="9D2235"/>
              </a:solidFill>
              <a:latin typeface="Gotham Narrow Book" pitchFamily="2" charset="0"/>
              <a:ea typeface="+mn-ea"/>
              <a:cs typeface="Chronicle Text G1 Bold"/>
            </a:endParaRPr>
          </a:p>
        </p:txBody>
      </p:sp>
      <p:sp>
        <p:nvSpPr>
          <p:cNvPr id="3" name="TextBox 2">
            <a:extLst>
              <a:ext uri="{FF2B5EF4-FFF2-40B4-BE49-F238E27FC236}">
                <a16:creationId xmlns:a16="http://schemas.microsoft.com/office/drawing/2014/main" id="{8E96DFC0-F38C-6548-B392-CCD4818B8F8E}"/>
              </a:ext>
            </a:extLst>
          </p:cNvPr>
          <p:cNvSpPr txBox="1"/>
          <p:nvPr/>
        </p:nvSpPr>
        <p:spPr>
          <a:xfrm>
            <a:off x="175598" y="1597729"/>
            <a:ext cx="10878458" cy="3108543"/>
          </a:xfrm>
          <a:prstGeom prst="rect">
            <a:avLst/>
          </a:prstGeom>
          <a:noFill/>
        </p:spPr>
        <p:txBody>
          <a:bodyPr wrap="square" rtlCol="0">
            <a:spAutoFit/>
          </a:bodyPr>
          <a:lstStyle/>
          <a:p>
            <a:pPr marL="285750" indent="-285750">
              <a:buFont typeface="Wingdings" pitchFamily="2" charset="2"/>
              <a:buChar char="Ø"/>
            </a:pPr>
            <a:r>
              <a:rPr lang="en-AU" sz="2800" dirty="0">
                <a:solidFill>
                  <a:srgbClr val="9D2235"/>
                </a:solidFill>
                <a:latin typeface="Gotham Narrow Book" pitchFamily="2" charset="0"/>
                <a:cs typeface="Chronicle Text G1 Bold"/>
              </a:rPr>
              <a:t>Basic knowledge of digital circuit design (Practical lecture 1)</a:t>
            </a:r>
          </a:p>
          <a:p>
            <a:pPr marL="285750" indent="-285750">
              <a:buFont typeface="Wingdings" pitchFamily="2" charset="2"/>
              <a:buChar char="Ø"/>
            </a:pPr>
            <a:endParaRPr lang="en-AU" sz="2800" dirty="0">
              <a:solidFill>
                <a:srgbClr val="9D2235"/>
              </a:solidFill>
              <a:latin typeface="Gotham Narrow Book" pitchFamily="2" charset="0"/>
              <a:cs typeface="Chronicle Text G1 Bold"/>
            </a:endParaRPr>
          </a:p>
          <a:p>
            <a:pPr marL="285750" indent="-285750">
              <a:buFont typeface="Wingdings" pitchFamily="2" charset="2"/>
              <a:buChar char="Ø"/>
            </a:pPr>
            <a:r>
              <a:rPr lang="en-AU" sz="2800" dirty="0">
                <a:solidFill>
                  <a:srgbClr val="9D2235"/>
                </a:solidFill>
                <a:latin typeface="Gotham Narrow Book" pitchFamily="2" charset="0"/>
                <a:cs typeface="Chronicle Text G1 Bold"/>
              </a:rPr>
              <a:t>Understanding one of the Hardware design languages (Verilog or VHDL) (Practical lecture 1)</a:t>
            </a:r>
          </a:p>
          <a:p>
            <a:endParaRPr lang="en-US" sz="2800" dirty="0"/>
          </a:p>
          <a:p>
            <a:pPr marL="285750" indent="-285750">
              <a:buFont typeface="Wingdings" pitchFamily="2" charset="2"/>
              <a:buChar char="Ø"/>
            </a:pPr>
            <a:r>
              <a:rPr lang="en-AU" sz="2800" dirty="0">
                <a:solidFill>
                  <a:srgbClr val="9D2235"/>
                </a:solidFill>
                <a:latin typeface="Gotham Narrow Book" pitchFamily="2" charset="0"/>
                <a:cs typeface="Chronicle Text G1 Bold"/>
              </a:rPr>
              <a:t>Basic knowledge of biological neurons (</a:t>
            </a:r>
            <a:r>
              <a:rPr lang="en-US" sz="2800" dirty="0">
                <a:solidFill>
                  <a:srgbClr val="9D2235"/>
                </a:solidFill>
                <a:latin typeface="Gotham Narrow Book" pitchFamily="2" charset="0"/>
                <a:cs typeface="Chronicle Text G1 Bold"/>
              </a:rPr>
              <a:t>Introduction to Neuroscience  800230</a:t>
            </a:r>
            <a:r>
              <a:rPr lang="en-AU" sz="2800" dirty="0">
                <a:solidFill>
                  <a:srgbClr val="9D2235"/>
                </a:solidFill>
                <a:latin typeface="Gotham Narrow Book" pitchFamily="2" charset="0"/>
                <a:cs typeface="Chronicle Text G1 Bold"/>
              </a:rPr>
              <a:t>)</a:t>
            </a:r>
          </a:p>
        </p:txBody>
      </p:sp>
    </p:spTree>
    <p:extLst>
      <p:ext uri="{BB962C8B-B14F-4D97-AF65-F5344CB8AC3E}">
        <p14:creationId xmlns:p14="http://schemas.microsoft.com/office/powerpoint/2010/main" val="2260303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0461F1-C773-4210-B8E3-EEA87B1D6A0D}"/>
              </a:ext>
            </a:extLst>
          </p:cNvPr>
          <p:cNvPicPr>
            <a:picLocks noChangeAspect="1"/>
          </p:cNvPicPr>
          <p:nvPr/>
        </p:nvPicPr>
        <p:blipFill>
          <a:blip r:embed="rId3"/>
          <a:stretch>
            <a:fillRect/>
          </a:stretch>
        </p:blipFill>
        <p:spPr>
          <a:xfrm>
            <a:off x="10335868" y="281803"/>
            <a:ext cx="1539017" cy="602055"/>
          </a:xfrm>
          <a:prstGeom prst="rect">
            <a:avLst/>
          </a:prstGeom>
        </p:spPr>
      </p:pic>
      <p:sp>
        <p:nvSpPr>
          <p:cNvPr id="22" name="TextBox 21">
            <a:extLst>
              <a:ext uri="{FF2B5EF4-FFF2-40B4-BE49-F238E27FC236}">
                <a16:creationId xmlns:a16="http://schemas.microsoft.com/office/drawing/2014/main" id="{C3878F4D-D5A7-CB4D-AB66-60D4F60A5FC9}"/>
              </a:ext>
            </a:extLst>
          </p:cNvPr>
          <p:cNvSpPr txBox="1"/>
          <p:nvPr/>
        </p:nvSpPr>
        <p:spPr>
          <a:xfrm>
            <a:off x="10358821" y="6604340"/>
            <a:ext cx="1493109" cy="80791"/>
          </a:xfrm>
          <a:prstGeom prst="rect">
            <a:avLst/>
          </a:prstGeom>
          <a:noFill/>
        </p:spPr>
        <p:txBody>
          <a:bodyPr wrap="square" lIns="0" tIns="0" rIns="0" bIns="0" rtlCol="0">
            <a:spAutoFit/>
          </a:bodyPr>
          <a:lstStyle/>
          <a:p>
            <a:pPr algn="r"/>
            <a:r>
              <a:rPr lang="en-US" sz="525" dirty="0">
                <a:solidFill>
                  <a:srgbClr val="9D2235"/>
                </a:solidFill>
                <a:latin typeface="Gotham Narrow Bold"/>
                <a:cs typeface="Gotham Narrow Bold"/>
              </a:rPr>
              <a:t>PAGE </a:t>
            </a:r>
            <a:fld id="{0E6898BB-4188-B84E-BD90-47834BDDD16F}" type="slidenum">
              <a:rPr lang="en-US" sz="525">
                <a:solidFill>
                  <a:srgbClr val="9D2235"/>
                </a:solidFill>
                <a:latin typeface="Gotham Narrow Bold"/>
                <a:cs typeface="Gotham Narrow Bold"/>
              </a:rPr>
              <a:t>4</a:t>
            </a:fld>
            <a:endParaRPr lang="en-US" sz="525" dirty="0">
              <a:solidFill>
                <a:srgbClr val="9D2235"/>
              </a:solidFill>
              <a:latin typeface="Gotham Narrow Bold"/>
              <a:cs typeface="Gotham Narrow Bold"/>
            </a:endParaRPr>
          </a:p>
        </p:txBody>
      </p:sp>
      <p:sp>
        <p:nvSpPr>
          <p:cNvPr id="11" name="Google Shape;67;p15">
            <a:extLst>
              <a:ext uri="{FF2B5EF4-FFF2-40B4-BE49-F238E27FC236}">
                <a16:creationId xmlns:a16="http://schemas.microsoft.com/office/drawing/2014/main" id="{517393EA-2C60-944F-9AA6-237723B0CB11}"/>
              </a:ext>
            </a:extLst>
          </p:cNvPr>
          <p:cNvSpPr txBox="1">
            <a:spLocks noGrp="1"/>
          </p:cNvSpPr>
          <p:nvPr>
            <p:ph type="title"/>
          </p:nvPr>
        </p:nvSpPr>
        <p:spPr>
          <a:xfrm>
            <a:off x="175598" y="195306"/>
            <a:ext cx="11471796" cy="501380"/>
          </a:xfrm>
          <a:prstGeom prst="rect">
            <a:avLst/>
          </a:prstGeom>
        </p:spPr>
        <p:txBody>
          <a:bodyPr spcFirstLastPara="1" wrap="square" lIns="91425" tIns="91425" rIns="91425" bIns="91425" anchor="t" anchorCtr="0">
            <a:noAutofit/>
          </a:bodyPr>
          <a:lstStyle/>
          <a:p>
            <a:pPr>
              <a:spcBef>
                <a:spcPts val="0"/>
              </a:spcBef>
            </a:pPr>
            <a:r>
              <a:rPr lang="en-AU" dirty="0">
                <a:solidFill>
                  <a:srgbClr val="9D2235"/>
                </a:solidFill>
                <a:latin typeface="Gotham Narrow Book" pitchFamily="2" charset="0"/>
                <a:ea typeface="+mn-ea"/>
                <a:cs typeface="Chronicle Text G1 Bold"/>
              </a:rPr>
              <a:t>Contents:</a:t>
            </a:r>
            <a:br>
              <a:rPr lang="en-AU" dirty="0">
                <a:solidFill>
                  <a:srgbClr val="9D2235"/>
                </a:solidFill>
                <a:latin typeface="Gotham Narrow Book" pitchFamily="2" charset="0"/>
                <a:ea typeface="+mn-ea"/>
                <a:cs typeface="Chronicle Text G1 Bold"/>
              </a:rPr>
            </a:br>
            <a:r>
              <a:rPr lang="en-AU" sz="2000" dirty="0">
                <a:solidFill>
                  <a:srgbClr val="9D2235"/>
                </a:solidFill>
                <a:latin typeface="Gotham Narrow Book" pitchFamily="2" charset="0"/>
                <a:ea typeface="+mn-ea"/>
                <a:cs typeface="Chronicle Text G1 Bold"/>
              </a:rPr>
              <a:t> </a:t>
            </a:r>
            <a:br>
              <a:rPr lang="en-AU" dirty="0">
                <a:solidFill>
                  <a:srgbClr val="9D2235"/>
                </a:solidFill>
                <a:latin typeface="Gotham Narrow Book" pitchFamily="2" charset="0"/>
                <a:ea typeface="+mn-ea"/>
                <a:cs typeface="Chronicle Text G1 Bold"/>
              </a:rPr>
            </a:br>
            <a:endParaRPr sz="1400" dirty="0">
              <a:solidFill>
                <a:srgbClr val="9D2235"/>
              </a:solidFill>
              <a:latin typeface="Gotham Narrow Book" pitchFamily="2" charset="0"/>
              <a:ea typeface="+mn-ea"/>
              <a:cs typeface="Chronicle Text G1 Bold"/>
            </a:endParaRPr>
          </a:p>
        </p:txBody>
      </p:sp>
      <p:sp>
        <p:nvSpPr>
          <p:cNvPr id="3" name="TextBox 2">
            <a:extLst>
              <a:ext uri="{FF2B5EF4-FFF2-40B4-BE49-F238E27FC236}">
                <a16:creationId xmlns:a16="http://schemas.microsoft.com/office/drawing/2014/main" id="{8E96DFC0-F38C-6548-B392-CCD4818B8F8E}"/>
              </a:ext>
            </a:extLst>
          </p:cNvPr>
          <p:cNvSpPr txBox="1"/>
          <p:nvPr/>
        </p:nvSpPr>
        <p:spPr>
          <a:xfrm>
            <a:off x="175598" y="1597729"/>
            <a:ext cx="10878458" cy="3662541"/>
          </a:xfrm>
          <a:prstGeom prst="rect">
            <a:avLst/>
          </a:prstGeom>
          <a:noFill/>
        </p:spPr>
        <p:txBody>
          <a:bodyPr wrap="square" rtlCol="0">
            <a:spAutoFit/>
          </a:bodyPr>
          <a:lstStyle/>
          <a:p>
            <a:pPr marL="285750" indent="-285750">
              <a:buFont typeface="Wingdings" pitchFamily="2" charset="2"/>
              <a:buChar char="Ø"/>
            </a:pPr>
            <a:r>
              <a:rPr lang="en-AU" sz="2800" dirty="0">
                <a:solidFill>
                  <a:srgbClr val="9D2235"/>
                </a:solidFill>
                <a:latin typeface="Gotham Narrow Book" pitchFamily="2" charset="0"/>
                <a:cs typeface="Chronicle Text G1 Bold"/>
              </a:rPr>
              <a:t>Group work: FPGA based design using Verilog</a:t>
            </a:r>
          </a:p>
          <a:p>
            <a:pPr marL="285750" indent="-285750">
              <a:buFont typeface="Wingdings" pitchFamily="2" charset="2"/>
              <a:buChar char="Ø"/>
            </a:pPr>
            <a:endParaRPr lang="en-AU" sz="2800" dirty="0">
              <a:solidFill>
                <a:srgbClr val="9D2235"/>
              </a:solidFill>
              <a:latin typeface="Gotham Narrow Book" pitchFamily="2" charset="0"/>
              <a:cs typeface="Chronicle Text G1 Bold"/>
            </a:endParaRPr>
          </a:p>
          <a:p>
            <a:pPr marL="285750" indent="-285750">
              <a:buFont typeface="Wingdings" pitchFamily="2" charset="2"/>
              <a:buChar char="Ø"/>
            </a:pPr>
            <a:r>
              <a:rPr lang="en-AU" sz="2800" dirty="0">
                <a:solidFill>
                  <a:srgbClr val="9D2235"/>
                </a:solidFill>
                <a:latin typeface="Gotham Narrow Book" pitchFamily="2" charset="0"/>
                <a:cs typeface="Chronicle Text G1 Bold"/>
              </a:rPr>
              <a:t>Individual work : Understand a neuron model</a:t>
            </a:r>
          </a:p>
          <a:p>
            <a:pPr marL="285750" indent="-285750">
              <a:buFont typeface="Wingdings" pitchFamily="2" charset="2"/>
              <a:buChar char="Ø"/>
            </a:pPr>
            <a:endParaRPr lang="en-AU" sz="2800" dirty="0">
              <a:solidFill>
                <a:srgbClr val="9D2235"/>
              </a:solidFill>
              <a:latin typeface="Gotham Narrow Book" pitchFamily="2" charset="0"/>
              <a:cs typeface="Chronicle Text G1 Bold"/>
            </a:endParaRPr>
          </a:p>
          <a:p>
            <a:pPr marL="285750" indent="-285750">
              <a:buFont typeface="Wingdings" pitchFamily="2" charset="2"/>
              <a:buChar char="Ø"/>
            </a:pPr>
            <a:r>
              <a:rPr lang="en-AU" sz="2800" b="1" dirty="0">
                <a:solidFill>
                  <a:srgbClr val="9D2235"/>
                </a:solidFill>
                <a:latin typeface="Gotham Narrow Book" pitchFamily="2" charset="0"/>
                <a:cs typeface="Chronicle Text G1 Bold"/>
              </a:rPr>
              <a:t>Group work:  What is LIF neuron model and how to implement it</a:t>
            </a:r>
          </a:p>
          <a:p>
            <a:pPr marL="285750" indent="-285750">
              <a:buFont typeface="Wingdings" pitchFamily="2" charset="2"/>
              <a:buChar char="Ø"/>
            </a:pPr>
            <a:endParaRPr lang="en-AU" sz="2800" dirty="0">
              <a:solidFill>
                <a:srgbClr val="9D2235"/>
              </a:solidFill>
              <a:latin typeface="Gotham Narrow Book" pitchFamily="2" charset="0"/>
              <a:cs typeface="Chronicle Text G1 Bold"/>
            </a:endParaRPr>
          </a:p>
          <a:p>
            <a:pPr marL="285750" indent="-285750">
              <a:buFont typeface="Wingdings" pitchFamily="2" charset="2"/>
              <a:buChar char="Ø"/>
            </a:pPr>
            <a:r>
              <a:rPr lang="en-AU" sz="2800" dirty="0">
                <a:solidFill>
                  <a:srgbClr val="9D2235"/>
                </a:solidFill>
                <a:latin typeface="Gotham Narrow Book" pitchFamily="2" charset="0"/>
                <a:cs typeface="Chronicle Text G1 Bold"/>
              </a:rPr>
              <a:t>Optional individual work: Analogue implement of a LIF neuron</a:t>
            </a:r>
          </a:p>
          <a:p>
            <a:pPr marL="285750" indent="-285750">
              <a:buFont typeface="Wingdings" pitchFamily="2" charset="2"/>
              <a:buChar char="Ø"/>
            </a:pPr>
            <a:endParaRPr lang="en-AU" dirty="0">
              <a:solidFill>
                <a:srgbClr val="9D2235"/>
              </a:solidFill>
              <a:latin typeface="Gotham Narrow Book" pitchFamily="2" charset="0"/>
              <a:cs typeface="Chronicle Text G1 Bold"/>
            </a:endParaRPr>
          </a:p>
          <a:p>
            <a:pPr marL="285750" indent="-285750">
              <a:buFont typeface="Wingdings" pitchFamily="2" charset="2"/>
              <a:buChar char="Ø"/>
            </a:pPr>
            <a:endParaRPr lang="en-US" dirty="0"/>
          </a:p>
        </p:txBody>
      </p:sp>
    </p:spTree>
    <p:extLst>
      <p:ext uri="{BB962C8B-B14F-4D97-AF65-F5344CB8AC3E}">
        <p14:creationId xmlns:p14="http://schemas.microsoft.com/office/powerpoint/2010/main" val="3676435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0461F1-C773-4210-B8E3-EEA87B1D6A0D}"/>
              </a:ext>
            </a:extLst>
          </p:cNvPr>
          <p:cNvPicPr>
            <a:picLocks noChangeAspect="1"/>
          </p:cNvPicPr>
          <p:nvPr/>
        </p:nvPicPr>
        <p:blipFill>
          <a:blip r:embed="rId3"/>
          <a:stretch>
            <a:fillRect/>
          </a:stretch>
        </p:blipFill>
        <p:spPr>
          <a:xfrm>
            <a:off x="10335868" y="281803"/>
            <a:ext cx="1539017" cy="602055"/>
          </a:xfrm>
          <a:prstGeom prst="rect">
            <a:avLst/>
          </a:prstGeom>
        </p:spPr>
      </p:pic>
      <p:sp>
        <p:nvSpPr>
          <p:cNvPr id="22" name="TextBox 21">
            <a:extLst>
              <a:ext uri="{FF2B5EF4-FFF2-40B4-BE49-F238E27FC236}">
                <a16:creationId xmlns:a16="http://schemas.microsoft.com/office/drawing/2014/main" id="{C3878F4D-D5A7-CB4D-AB66-60D4F60A5FC9}"/>
              </a:ext>
            </a:extLst>
          </p:cNvPr>
          <p:cNvSpPr txBox="1"/>
          <p:nvPr/>
        </p:nvSpPr>
        <p:spPr>
          <a:xfrm>
            <a:off x="10358821" y="6604340"/>
            <a:ext cx="1493109" cy="80791"/>
          </a:xfrm>
          <a:prstGeom prst="rect">
            <a:avLst/>
          </a:prstGeom>
          <a:noFill/>
        </p:spPr>
        <p:txBody>
          <a:bodyPr wrap="square" lIns="0" tIns="0" rIns="0" bIns="0" rtlCol="0">
            <a:spAutoFit/>
          </a:bodyPr>
          <a:lstStyle/>
          <a:p>
            <a:pPr algn="r"/>
            <a:r>
              <a:rPr lang="en-US" sz="525" dirty="0">
                <a:solidFill>
                  <a:srgbClr val="9D2235"/>
                </a:solidFill>
                <a:latin typeface="Gotham Narrow Bold"/>
                <a:cs typeface="Gotham Narrow Bold"/>
              </a:rPr>
              <a:t>PAGE </a:t>
            </a:r>
            <a:fld id="{0E6898BB-4188-B84E-BD90-47834BDDD16F}" type="slidenum">
              <a:rPr lang="en-US" sz="525">
                <a:solidFill>
                  <a:srgbClr val="9D2235"/>
                </a:solidFill>
                <a:latin typeface="Gotham Narrow Bold"/>
                <a:cs typeface="Gotham Narrow Bold"/>
              </a:rPr>
              <a:t>5</a:t>
            </a:fld>
            <a:endParaRPr lang="en-US" sz="525" dirty="0">
              <a:solidFill>
                <a:srgbClr val="9D2235"/>
              </a:solidFill>
              <a:latin typeface="Gotham Narrow Bold"/>
              <a:cs typeface="Gotham Narrow Bold"/>
            </a:endParaRPr>
          </a:p>
        </p:txBody>
      </p:sp>
      <p:sp>
        <p:nvSpPr>
          <p:cNvPr id="11" name="Google Shape;67;p15">
            <a:extLst>
              <a:ext uri="{FF2B5EF4-FFF2-40B4-BE49-F238E27FC236}">
                <a16:creationId xmlns:a16="http://schemas.microsoft.com/office/drawing/2014/main" id="{517393EA-2C60-944F-9AA6-237723B0CB11}"/>
              </a:ext>
            </a:extLst>
          </p:cNvPr>
          <p:cNvSpPr txBox="1">
            <a:spLocks noGrp="1"/>
          </p:cNvSpPr>
          <p:nvPr>
            <p:ph type="title"/>
          </p:nvPr>
        </p:nvSpPr>
        <p:spPr>
          <a:xfrm>
            <a:off x="174686" y="281803"/>
            <a:ext cx="10161182" cy="572700"/>
          </a:xfrm>
          <a:prstGeom prst="rect">
            <a:avLst/>
          </a:prstGeom>
        </p:spPr>
        <p:txBody>
          <a:bodyPr spcFirstLastPara="1" wrap="square" lIns="91425" tIns="91425" rIns="91425" bIns="91425" anchor="t" anchorCtr="0">
            <a:noAutofit/>
          </a:bodyPr>
          <a:lstStyle/>
          <a:p>
            <a:pPr lvl="0">
              <a:spcBef>
                <a:spcPts val="0"/>
              </a:spcBef>
            </a:pPr>
            <a:r>
              <a:rPr lang="en-US" dirty="0">
                <a:solidFill>
                  <a:srgbClr val="9D2235"/>
                </a:solidFill>
                <a:latin typeface="Gotham Narrow Book" pitchFamily="2" charset="0"/>
                <a:ea typeface="+mn-ea"/>
                <a:cs typeface="Chronicle Text G1 Bold"/>
              </a:rPr>
              <a:t>Verilog </a:t>
            </a:r>
            <a:r>
              <a:rPr lang="en-AU" dirty="0">
                <a:solidFill>
                  <a:srgbClr val="9D2235"/>
                </a:solidFill>
                <a:latin typeface="Gotham Narrow Book" pitchFamily="2" charset="0"/>
                <a:ea typeface="+mn-ea"/>
                <a:cs typeface="Chronicle Text G1 Bold"/>
              </a:rPr>
              <a:t>Hardware Description Language </a:t>
            </a:r>
            <a:br>
              <a:rPr lang="en-US" dirty="0">
                <a:solidFill>
                  <a:srgbClr val="9D2235"/>
                </a:solidFill>
                <a:latin typeface="Gotham Narrow Book" pitchFamily="2" charset="0"/>
                <a:ea typeface="+mn-ea"/>
                <a:cs typeface="Chronicle Text G1 Bold"/>
              </a:rPr>
            </a:br>
            <a:br>
              <a:rPr lang="en-US" dirty="0">
                <a:solidFill>
                  <a:srgbClr val="9D2235"/>
                </a:solidFill>
                <a:latin typeface="Gotham Narrow Book" pitchFamily="2" charset="0"/>
                <a:ea typeface="+mn-ea"/>
                <a:cs typeface="Chronicle Text G1 Bold"/>
              </a:rPr>
            </a:br>
            <a:endParaRPr sz="2800" dirty="0">
              <a:solidFill>
                <a:srgbClr val="9D2235"/>
              </a:solidFill>
              <a:latin typeface="Gotham Narrow Book" pitchFamily="2" charset="0"/>
              <a:ea typeface="+mn-ea"/>
              <a:cs typeface="Chronicle Text G1 Bold"/>
            </a:endParaRPr>
          </a:p>
        </p:txBody>
      </p:sp>
      <p:sp>
        <p:nvSpPr>
          <p:cNvPr id="6" name="Google Shape;67;p15">
            <a:extLst>
              <a:ext uri="{FF2B5EF4-FFF2-40B4-BE49-F238E27FC236}">
                <a16:creationId xmlns:a16="http://schemas.microsoft.com/office/drawing/2014/main" id="{042DDE4C-2925-4A43-9DF9-0BA9FDD499FE}"/>
              </a:ext>
            </a:extLst>
          </p:cNvPr>
          <p:cNvSpPr txBox="1">
            <a:spLocks/>
          </p:cNvSpPr>
          <p:nvPr/>
        </p:nvSpPr>
        <p:spPr>
          <a:xfrm>
            <a:off x="174686" y="1440836"/>
            <a:ext cx="10988614" cy="2207397"/>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2000" dirty="0">
                <a:solidFill>
                  <a:srgbClr val="9D2235"/>
                </a:solidFill>
                <a:latin typeface="Gotham Narrow Book" pitchFamily="2" charset="0"/>
                <a:ea typeface="+mn-ea"/>
                <a:cs typeface="Chronicle Text G1 Bold"/>
              </a:rPr>
              <a:t>Discuss 1 : What are the differences of HDLs and programming languages?​</a:t>
            </a:r>
          </a:p>
          <a:p>
            <a:pPr fontAlgn="base"/>
            <a:r>
              <a:rPr lang="en-US" sz="2000" dirty="0">
                <a:solidFill>
                  <a:srgbClr val="9D2235"/>
                </a:solidFill>
                <a:latin typeface="Gotham Narrow Book" pitchFamily="2" charset="0"/>
                <a:ea typeface="+mn-ea"/>
                <a:cs typeface="Chronicle Text G1 Bold"/>
              </a:rPr>
              <a:t>Discuss 2: Verilog VS. VHDL​</a:t>
            </a:r>
          </a:p>
          <a:p>
            <a:pPr fontAlgn="base"/>
            <a:r>
              <a:rPr lang="en-US" sz="2000" dirty="0">
                <a:solidFill>
                  <a:srgbClr val="9D2235"/>
                </a:solidFill>
                <a:latin typeface="Gotham Narrow Book" pitchFamily="2" charset="0"/>
                <a:ea typeface="+mn-ea"/>
                <a:cs typeface="Chronicle Text G1 Bold"/>
              </a:rPr>
              <a:t>Question 1: </a:t>
            </a:r>
            <a:r>
              <a:rPr lang="en-AU" sz="2000" dirty="0">
                <a:solidFill>
                  <a:srgbClr val="9D2235"/>
                </a:solidFill>
                <a:latin typeface="Gotham Narrow Book" pitchFamily="2" charset="0"/>
                <a:ea typeface="+mn-ea"/>
                <a:cs typeface="Chronicle Text G1 Bold"/>
              </a:rPr>
              <a:t>Assignment Operators (continuous/non-blocking/blocking)?</a:t>
            </a:r>
            <a:r>
              <a:rPr lang="en-US" sz="2000" dirty="0">
                <a:solidFill>
                  <a:srgbClr val="9D2235"/>
                </a:solidFill>
                <a:latin typeface="Gotham Narrow Book" pitchFamily="2" charset="0"/>
                <a:ea typeface="+mn-ea"/>
                <a:cs typeface="Chronicle Text G1 Bold"/>
              </a:rPr>
              <a:t>​</a:t>
            </a:r>
            <a:br>
              <a:rPr lang="en-US" sz="2000" dirty="0">
                <a:solidFill>
                  <a:srgbClr val="9D2235"/>
                </a:solidFill>
                <a:latin typeface="Gotham Narrow Book" pitchFamily="2" charset="0"/>
                <a:ea typeface="+mn-ea"/>
                <a:cs typeface="Chronicle Text G1 Bold"/>
              </a:rPr>
            </a:br>
            <a:r>
              <a:rPr lang="en-US" sz="2000" dirty="0">
                <a:solidFill>
                  <a:srgbClr val="9D2235"/>
                </a:solidFill>
                <a:latin typeface="Gotham Narrow Book" pitchFamily="2" charset="0"/>
                <a:ea typeface="+mn-ea"/>
                <a:cs typeface="Chronicle Text G1 Bold"/>
              </a:rPr>
              <a:t>Question 2: </a:t>
            </a:r>
            <a:r>
              <a:rPr lang="en-AU" sz="2000" dirty="0">
                <a:solidFill>
                  <a:srgbClr val="9D2235"/>
                </a:solidFill>
                <a:latin typeface="Gotham Narrow Book" pitchFamily="2" charset="0"/>
                <a:ea typeface="+mn-ea"/>
                <a:cs typeface="Chronicle Text G1 Bold"/>
              </a:rPr>
              <a:t>Block (always/initial)</a:t>
            </a:r>
            <a:r>
              <a:rPr lang="en-US" sz="2000" dirty="0">
                <a:solidFill>
                  <a:srgbClr val="9D2235"/>
                </a:solidFill>
                <a:latin typeface="Gotham Narrow Book" pitchFamily="2" charset="0"/>
                <a:ea typeface="+mn-ea"/>
                <a:cs typeface="Chronicle Text G1 Bold"/>
              </a:rPr>
              <a:t> ?​</a:t>
            </a:r>
          </a:p>
          <a:p>
            <a:pPr fontAlgn="base"/>
            <a:r>
              <a:rPr lang="en-US" sz="2000" dirty="0">
                <a:solidFill>
                  <a:srgbClr val="9D2235"/>
                </a:solidFill>
                <a:latin typeface="Gotham Narrow Book" pitchFamily="2" charset="0"/>
                <a:ea typeface="+mn-ea"/>
                <a:cs typeface="Chronicle Text G1 Bold"/>
              </a:rPr>
              <a:t>Question 3: Concurrent and sequential logic?​</a:t>
            </a:r>
          </a:p>
          <a:p>
            <a:pPr fontAlgn="base"/>
            <a:r>
              <a:rPr lang="en-US" sz="2000" dirty="0">
                <a:solidFill>
                  <a:srgbClr val="9D2235"/>
                </a:solidFill>
                <a:latin typeface="Gotham Narrow Book" pitchFamily="2" charset="0"/>
                <a:ea typeface="+mn-ea"/>
                <a:cs typeface="Chronicle Text G1 Bold"/>
              </a:rPr>
              <a:t>Question 4: Events on rising and falling edge of clocks?</a:t>
            </a:r>
          </a:p>
          <a:p>
            <a:pPr>
              <a:spcBef>
                <a:spcPts val="0"/>
              </a:spcBef>
            </a:pPr>
            <a:br>
              <a:rPr lang="en-US" sz="2000" dirty="0">
                <a:solidFill>
                  <a:srgbClr val="9D2235"/>
                </a:solidFill>
                <a:latin typeface="Gotham Narrow Book" pitchFamily="2" charset="0"/>
                <a:ea typeface="+mn-ea"/>
                <a:cs typeface="Chronicle Text G1 Bold"/>
              </a:rPr>
            </a:br>
            <a:endParaRPr lang="en-US" sz="2000" dirty="0">
              <a:solidFill>
                <a:srgbClr val="9D2235"/>
              </a:solidFill>
              <a:latin typeface="Gotham Narrow Book" pitchFamily="2" charset="0"/>
              <a:ea typeface="+mn-ea"/>
              <a:cs typeface="Chronicle Text G1 Bold"/>
            </a:endParaRPr>
          </a:p>
        </p:txBody>
      </p:sp>
      <p:pic>
        <p:nvPicPr>
          <p:cNvPr id="5" name="Picture 4" descr="Table&#10;&#10;Description automatically generated">
            <a:extLst>
              <a:ext uri="{FF2B5EF4-FFF2-40B4-BE49-F238E27FC236}">
                <a16:creationId xmlns:a16="http://schemas.microsoft.com/office/drawing/2014/main" id="{7B5EBC8E-DE6E-2645-8006-97473C99E4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7831" y="2528547"/>
            <a:ext cx="5265175" cy="4008299"/>
          </a:xfrm>
          <a:prstGeom prst="rect">
            <a:avLst/>
          </a:prstGeom>
        </p:spPr>
      </p:pic>
      <p:sp>
        <p:nvSpPr>
          <p:cNvPr id="10" name="TextBox 9">
            <a:extLst>
              <a:ext uri="{FF2B5EF4-FFF2-40B4-BE49-F238E27FC236}">
                <a16:creationId xmlns:a16="http://schemas.microsoft.com/office/drawing/2014/main" id="{F40CF125-400D-7544-B14F-249140457992}"/>
              </a:ext>
            </a:extLst>
          </p:cNvPr>
          <p:cNvSpPr txBox="1"/>
          <p:nvPr/>
        </p:nvSpPr>
        <p:spPr>
          <a:xfrm>
            <a:off x="58994" y="6336791"/>
            <a:ext cx="7343521" cy="400110"/>
          </a:xfrm>
          <a:prstGeom prst="rect">
            <a:avLst/>
          </a:prstGeom>
          <a:noFill/>
        </p:spPr>
        <p:txBody>
          <a:bodyPr wrap="square">
            <a:spAutoFit/>
          </a:bodyPr>
          <a:lstStyle/>
          <a:p>
            <a:r>
              <a:rPr lang="en-AU" sz="2000" dirty="0">
                <a:solidFill>
                  <a:srgbClr val="9D2235"/>
                </a:solidFill>
                <a:latin typeface="Gotham Narrow Book" pitchFamily="2" charset="0"/>
                <a:cs typeface="Chronicle Text G1 Bold"/>
              </a:rPr>
              <a:t>Mentioned by Dr. Ali</a:t>
            </a:r>
            <a:r>
              <a:rPr lang="en-AU" i="0" dirty="0">
                <a:solidFill>
                  <a:srgbClr val="242424"/>
                </a:solidFill>
                <a:effectLst/>
                <a:latin typeface="Segoe UI" panose="020B0502040204020203" pitchFamily="34" charset="0"/>
              </a:rPr>
              <a:t> </a:t>
            </a:r>
            <a:r>
              <a:rPr lang="en-AU" sz="2000" dirty="0" err="1">
                <a:solidFill>
                  <a:srgbClr val="9D2235"/>
                </a:solidFill>
                <a:latin typeface="Gotham Narrow Book" pitchFamily="2" charset="0"/>
                <a:cs typeface="Chronicle Text G1 Bold"/>
              </a:rPr>
              <a:t>Mehrabi</a:t>
            </a:r>
            <a:r>
              <a:rPr lang="en-AU" sz="2000" dirty="0">
                <a:solidFill>
                  <a:srgbClr val="9D2235"/>
                </a:solidFill>
                <a:latin typeface="Gotham Narrow Book" pitchFamily="2" charset="0"/>
                <a:cs typeface="Chronicle Text G1 Bold"/>
              </a:rPr>
              <a:t> in practical lecture 1  </a:t>
            </a:r>
            <a:endParaRPr lang="en-US" sz="2000" dirty="0">
              <a:solidFill>
                <a:srgbClr val="9D2235"/>
              </a:solidFill>
              <a:latin typeface="Gotham Narrow Book" pitchFamily="2" charset="0"/>
              <a:cs typeface="Chronicle Text G1 Bold"/>
            </a:endParaRPr>
          </a:p>
        </p:txBody>
      </p:sp>
    </p:spTree>
    <p:extLst>
      <p:ext uri="{BB962C8B-B14F-4D97-AF65-F5344CB8AC3E}">
        <p14:creationId xmlns:p14="http://schemas.microsoft.com/office/powerpoint/2010/main" val="1769549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0461F1-C773-4210-B8E3-EEA87B1D6A0D}"/>
              </a:ext>
            </a:extLst>
          </p:cNvPr>
          <p:cNvPicPr>
            <a:picLocks noChangeAspect="1"/>
          </p:cNvPicPr>
          <p:nvPr/>
        </p:nvPicPr>
        <p:blipFill>
          <a:blip r:embed="rId3"/>
          <a:stretch>
            <a:fillRect/>
          </a:stretch>
        </p:blipFill>
        <p:spPr>
          <a:xfrm>
            <a:off x="10335868" y="281803"/>
            <a:ext cx="1539017" cy="602055"/>
          </a:xfrm>
          <a:prstGeom prst="rect">
            <a:avLst/>
          </a:prstGeom>
        </p:spPr>
      </p:pic>
      <p:sp>
        <p:nvSpPr>
          <p:cNvPr id="22" name="TextBox 21">
            <a:extLst>
              <a:ext uri="{FF2B5EF4-FFF2-40B4-BE49-F238E27FC236}">
                <a16:creationId xmlns:a16="http://schemas.microsoft.com/office/drawing/2014/main" id="{C3878F4D-D5A7-CB4D-AB66-60D4F60A5FC9}"/>
              </a:ext>
            </a:extLst>
          </p:cNvPr>
          <p:cNvSpPr txBox="1"/>
          <p:nvPr/>
        </p:nvSpPr>
        <p:spPr>
          <a:xfrm>
            <a:off x="10358821" y="6604340"/>
            <a:ext cx="1493109" cy="80791"/>
          </a:xfrm>
          <a:prstGeom prst="rect">
            <a:avLst/>
          </a:prstGeom>
          <a:noFill/>
        </p:spPr>
        <p:txBody>
          <a:bodyPr wrap="square" lIns="0" tIns="0" rIns="0" bIns="0" rtlCol="0">
            <a:spAutoFit/>
          </a:bodyPr>
          <a:lstStyle/>
          <a:p>
            <a:pPr algn="r"/>
            <a:r>
              <a:rPr lang="en-US" sz="525" dirty="0">
                <a:solidFill>
                  <a:srgbClr val="9D2235"/>
                </a:solidFill>
                <a:latin typeface="Gotham Narrow Bold"/>
                <a:cs typeface="Gotham Narrow Bold"/>
              </a:rPr>
              <a:t>PAGE </a:t>
            </a:r>
            <a:fld id="{0E6898BB-4188-B84E-BD90-47834BDDD16F}" type="slidenum">
              <a:rPr lang="en-US" sz="525">
                <a:solidFill>
                  <a:srgbClr val="9D2235"/>
                </a:solidFill>
                <a:latin typeface="Gotham Narrow Bold"/>
                <a:cs typeface="Gotham Narrow Bold"/>
              </a:rPr>
              <a:t>6</a:t>
            </a:fld>
            <a:endParaRPr lang="en-US" sz="525" dirty="0">
              <a:solidFill>
                <a:srgbClr val="9D2235"/>
              </a:solidFill>
              <a:latin typeface="Gotham Narrow Bold"/>
              <a:cs typeface="Gotham Narrow Bold"/>
            </a:endParaRPr>
          </a:p>
        </p:txBody>
      </p:sp>
      <p:sp>
        <p:nvSpPr>
          <p:cNvPr id="5" name="Google Shape;67;p15">
            <a:extLst>
              <a:ext uri="{FF2B5EF4-FFF2-40B4-BE49-F238E27FC236}">
                <a16:creationId xmlns:a16="http://schemas.microsoft.com/office/drawing/2014/main" id="{6C223A19-87EC-4E4A-BA43-CB5BE9DE1445}"/>
              </a:ext>
            </a:extLst>
          </p:cNvPr>
          <p:cNvSpPr txBox="1">
            <a:spLocks/>
          </p:cNvSpPr>
          <p:nvPr/>
        </p:nvSpPr>
        <p:spPr>
          <a:xfrm>
            <a:off x="307053" y="1536701"/>
            <a:ext cx="10988614" cy="2207397"/>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2000" dirty="0">
                <a:solidFill>
                  <a:srgbClr val="9D2235"/>
                </a:solidFill>
                <a:latin typeface="Gotham Narrow Book" pitchFamily="2" charset="0"/>
                <a:ea typeface="+mn-ea"/>
                <a:cs typeface="Chronicle Text G1 Bold"/>
              </a:rPr>
              <a:t>Group works : (30 mins)​</a:t>
            </a:r>
          </a:p>
          <a:p>
            <a:pPr>
              <a:spcBef>
                <a:spcPts val="0"/>
              </a:spcBef>
            </a:pPr>
            <a:endParaRPr lang="en-US" sz="2000" dirty="0">
              <a:solidFill>
                <a:srgbClr val="9D2235"/>
              </a:solidFill>
              <a:latin typeface="Gotham Narrow Book" pitchFamily="2" charset="0"/>
              <a:ea typeface="+mn-ea"/>
              <a:cs typeface="Chronicle Text G1 Bold"/>
            </a:endParaRPr>
          </a:p>
          <a:p>
            <a:pPr>
              <a:spcBef>
                <a:spcPts val="0"/>
              </a:spcBef>
            </a:pPr>
            <a:endParaRPr lang="en-US" sz="2000" dirty="0">
              <a:solidFill>
                <a:srgbClr val="9D2235"/>
              </a:solidFill>
              <a:latin typeface="Gotham Narrow Book" pitchFamily="2" charset="0"/>
              <a:ea typeface="+mn-ea"/>
              <a:cs typeface="Chronicle Text G1 Bold"/>
            </a:endParaRPr>
          </a:p>
          <a:p>
            <a:pPr>
              <a:spcBef>
                <a:spcPts val="0"/>
              </a:spcBef>
            </a:pPr>
            <a:endParaRPr lang="en-US" sz="2000" dirty="0">
              <a:solidFill>
                <a:srgbClr val="9D2235"/>
              </a:solidFill>
              <a:latin typeface="Gotham Narrow Book" pitchFamily="2" charset="0"/>
              <a:ea typeface="+mn-ea"/>
              <a:cs typeface="Chronicle Text G1 Bold"/>
            </a:endParaRPr>
          </a:p>
          <a:p>
            <a:pPr>
              <a:spcBef>
                <a:spcPts val="0"/>
              </a:spcBef>
            </a:pPr>
            <a:r>
              <a:rPr lang="en-US" sz="2000" dirty="0">
                <a:solidFill>
                  <a:srgbClr val="9D2235"/>
                </a:solidFill>
                <a:latin typeface="Gotham Narrow Book" pitchFamily="2" charset="0"/>
                <a:ea typeface="+mn-ea"/>
                <a:cs typeface="Chronicle Text G1 Bold"/>
              </a:rPr>
              <a:t>Practice 1: Design an 8-bit shift-right register with </a:t>
            </a:r>
            <a:r>
              <a:rPr lang="en-US" sz="2000" dirty="0" err="1">
                <a:solidFill>
                  <a:srgbClr val="9D2235"/>
                </a:solidFill>
                <a:latin typeface="Gotham Narrow Book" pitchFamily="2" charset="0"/>
                <a:ea typeface="+mn-ea"/>
                <a:cs typeface="Chronicle Text G1 Bold"/>
              </a:rPr>
              <a:t>asynchronised</a:t>
            </a:r>
            <a:r>
              <a:rPr lang="en-US" sz="2000" dirty="0">
                <a:solidFill>
                  <a:srgbClr val="9D2235"/>
                </a:solidFill>
                <a:latin typeface="Gotham Narrow Book" pitchFamily="2" charset="0"/>
                <a:ea typeface="+mn-ea"/>
                <a:cs typeface="Chronicle Text G1 Bold"/>
              </a:rPr>
              <a:t> reset​</a:t>
            </a:r>
          </a:p>
          <a:p>
            <a:pPr>
              <a:spcBef>
                <a:spcPts val="0"/>
              </a:spcBef>
            </a:pPr>
            <a:endParaRPr lang="en-US" sz="2000" dirty="0">
              <a:solidFill>
                <a:srgbClr val="9D2235"/>
              </a:solidFill>
              <a:latin typeface="Gotham Narrow Book" pitchFamily="2" charset="0"/>
              <a:ea typeface="+mn-ea"/>
              <a:cs typeface="Chronicle Text G1 Bold"/>
            </a:endParaRPr>
          </a:p>
          <a:p>
            <a:pPr>
              <a:spcBef>
                <a:spcPts val="0"/>
              </a:spcBef>
            </a:pPr>
            <a:r>
              <a:rPr lang="en-US" sz="2000" dirty="0">
                <a:solidFill>
                  <a:srgbClr val="9D2235"/>
                </a:solidFill>
                <a:latin typeface="Gotham Narrow Book" pitchFamily="2" charset="0"/>
                <a:ea typeface="+mn-ea"/>
                <a:cs typeface="Chronicle Text G1 Bold"/>
              </a:rPr>
              <a:t>Practice 2: Make a testbench to test the shift register​</a:t>
            </a:r>
          </a:p>
          <a:p>
            <a:pPr>
              <a:spcBef>
                <a:spcPts val="0"/>
              </a:spcBef>
            </a:pPr>
            <a:endParaRPr lang="en-US" sz="2000" dirty="0">
              <a:solidFill>
                <a:srgbClr val="9D2235"/>
              </a:solidFill>
              <a:latin typeface="Gotham Narrow Book" pitchFamily="2" charset="0"/>
              <a:ea typeface="+mn-ea"/>
              <a:cs typeface="Chronicle Text G1 Bold"/>
            </a:endParaRPr>
          </a:p>
          <a:p>
            <a:pPr>
              <a:spcBef>
                <a:spcPts val="0"/>
              </a:spcBef>
            </a:pPr>
            <a:r>
              <a:rPr lang="en-US" sz="2000" dirty="0">
                <a:solidFill>
                  <a:srgbClr val="9D2235"/>
                </a:solidFill>
                <a:latin typeface="Gotham Narrow Book" pitchFamily="2" charset="0"/>
                <a:ea typeface="+mn-ea"/>
                <a:cs typeface="Chronicle Text G1 Bold"/>
              </a:rPr>
              <a:t>​</a:t>
            </a:r>
          </a:p>
          <a:p>
            <a:pPr>
              <a:spcBef>
                <a:spcPts val="0"/>
              </a:spcBef>
            </a:pPr>
            <a:endParaRPr lang="en-US" sz="2000" dirty="0">
              <a:solidFill>
                <a:srgbClr val="9D2235"/>
              </a:solidFill>
              <a:latin typeface="Gotham Narrow Book" pitchFamily="2" charset="0"/>
              <a:ea typeface="+mn-ea"/>
              <a:cs typeface="Chronicle Text G1 Bold"/>
            </a:endParaRPr>
          </a:p>
          <a:p>
            <a:pPr>
              <a:spcBef>
                <a:spcPts val="0"/>
              </a:spcBef>
            </a:pPr>
            <a:r>
              <a:rPr lang="en-US" sz="2000" dirty="0">
                <a:solidFill>
                  <a:srgbClr val="9D2235"/>
                </a:solidFill>
                <a:latin typeface="Gotham Narrow Book" pitchFamily="2" charset="0"/>
                <a:ea typeface="+mn-ea"/>
                <a:cs typeface="Chronicle Text G1 Bold"/>
              </a:rPr>
              <a:t>Practice 3: Design a Linear Feedback Shift Register (LFSR) depicted in below diagram​</a:t>
            </a:r>
          </a:p>
          <a:p>
            <a:pPr>
              <a:spcBef>
                <a:spcPts val="0"/>
              </a:spcBef>
            </a:pPr>
            <a:endParaRPr lang="en-US" sz="2000" dirty="0">
              <a:solidFill>
                <a:srgbClr val="9D2235"/>
              </a:solidFill>
              <a:latin typeface="Gotham Narrow Book" pitchFamily="2" charset="0"/>
              <a:ea typeface="+mn-ea"/>
              <a:cs typeface="Chronicle Text G1 Bold"/>
            </a:endParaRPr>
          </a:p>
          <a:p>
            <a:pPr>
              <a:spcBef>
                <a:spcPts val="0"/>
              </a:spcBef>
            </a:pPr>
            <a:r>
              <a:rPr lang="en-US" sz="2000" dirty="0">
                <a:solidFill>
                  <a:srgbClr val="9D2235"/>
                </a:solidFill>
                <a:latin typeface="Gotham Narrow Book" pitchFamily="2" charset="0"/>
                <a:ea typeface="+mn-ea"/>
                <a:cs typeface="Chronicle Text G1 Bold"/>
              </a:rPr>
              <a:t>Practice 4: Make a testbench for your LFSR</a:t>
            </a:r>
            <a:br>
              <a:rPr lang="en-US" dirty="0">
                <a:solidFill>
                  <a:srgbClr val="9D2235"/>
                </a:solidFill>
                <a:latin typeface="Gotham Narrow Book" pitchFamily="2" charset="0"/>
                <a:ea typeface="+mn-ea"/>
                <a:cs typeface="Chronicle Text G1 Bold"/>
              </a:rPr>
            </a:br>
            <a:endParaRPr lang="en-US" sz="2800" dirty="0">
              <a:solidFill>
                <a:srgbClr val="9D2235"/>
              </a:solidFill>
              <a:latin typeface="Gotham Narrow Book" pitchFamily="2" charset="0"/>
              <a:ea typeface="+mn-ea"/>
              <a:cs typeface="Chronicle Text G1 Bold"/>
            </a:endParaRPr>
          </a:p>
        </p:txBody>
      </p:sp>
      <p:sp>
        <p:nvSpPr>
          <p:cNvPr id="6" name="Google Shape;67;p15">
            <a:extLst>
              <a:ext uri="{FF2B5EF4-FFF2-40B4-BE49-F238E27FC236}">
                <a16:creationId xmlns:a16="http://schemas.microsoft.com/office/drawing/2014/main" id="{1F3707D9-7235-5443-B03E-1E0F3C8FCA62}"/>
              </a:ext>
            </a:extLst>
          </p:cNvPr>
          <p:cNvSpPr txBox="1">
            <a:spLocks/>
          </p:cNvSpPr>
          <p:nvPr/>
        </p:nvSpPr>
        <p:spPr>
          <a:xfrm>
            <a:off x="174686" y="315538"/>
            <a:ext cx="10161182" cy="572700"/>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dirty="0">
                <a:solidFill>
                  <a:srgbClr val="9D2235"/>
                </a:solidFill>
                <a:latin typeface="Gotham Narrow Book" pitchFamily="2" charset="0"/>
                <a:ea typeface="+mn-ea"/>
                <a:cs typeface="Chronicle Text G1 Bold"/>
              </a:rPr>
              <a:t>Verilog Hardware Description Language </a:t>
            </a:r>
            <a:br>
              <a:rPr lang="en-US" dirty="0">
                <a:solidFill>
                  <a:srgbClr val="9D2235"/>
                </a:solidFill>
                <a:latin typeface="Gotham Narrow Book" pitchFamily="2" charset="0"/>
                <a:ea typeface="+mn-ea"/>
                <a:cs typeface="Chronicle Text G1 Bold"/>
              </a:rPr>
            </a:br>
            <a:br>
              <a:rPr lang="en-US" dirty="0">
                <a:solidFill>
                  <a:srgbClr val="9D2235"/>
                </a:solidFill>
                <a:latin typeface="Gotham Narrow Book" pitchFamily="2" charset="0"/>
                <a:ea typeface="+mn-ea"/>
                <a:cs typeface="Chronicle Text G1 Bold"/>
              </a:rPr>
            </a:br>
            <a:endParaRPr lang="en-US" sz="2800" dirty="0">
              <a:solidFill>
                <a:srgbClr val="9D2235"/>
              </a:solidFill>
              <a:latin typeface="Gotham Narrow Book" pitchFamily="2" charset="0"/>
              <a:ea typeface="+mn-ea"/>
              <a:cs typeface="Chronicle Text G1 Bold"/>
            </a:endParaRPr>
          </a:p>
        </p:txBody>
      </p:sp>
      <p:sp>
        <p:nvSpPr>
          <p:cNvPr id="7" name="TextBox 6">
            <a:extLst>
              <a:ext uri="{FF2B5EF4-FFF2-40B4-BE49-F238E27FC236}">
                <a16:creationId xmlns:a16="http://schemas.microsoft.com/office/drawing/2014/main" id="{14012707-8C70-764A-A1D1-E84332EF29FF}"/>
              </a:ext>
            </a:extLst>
          </p:cNvPr>
          <p:cNvSpPr txBox="1"/>
          <p:nvPr/>
        </p:nvSpPr>
        <p:spPr>
          <a:xfrm>
            <a:off x="174686" y="6342407"/>
            <a:ext cx="6134518" cy="400110"/>
          </a:xfrm>
          <a:prstGeom prst="rect">
            <a:avLst/>
          </a:prstGeom>
          <a:noFill/>
        </p:spPr>
        <p:txBody>
          <a:bodyPr wrap="square">
            <a:spAutoFit/>
          </a:bodyPr>
          <a:lstStyle/>
          <a:p>
            <a:r>
              <a:rPr lang="en-AU" sz="2000" dirty="0">
                <a:solidFill>
                  <a:srgbClr val="9D2235"/>
                </a:solidFill>
                <a:latin typeface="Gotham Narrow Book" pitchFamily="2" charset="0"/>
                <a:cs typeface="Chronicle Text G1 Bold"/>
              </a:rPr>
              <a:t>Mentioned by Dr. Ali</a:t>
            </a:r>
            <a:r>
              <a:rPr lang="en-AU" i="0" dirty="0">
                <a:solidFill>
                  <a:srgbClr val="242424"/>
                </a:solidFill>
                <a:effectLst/>
                <a:latin typeface="Segoe UI" panose="020B0502040204020203" pitchFamily="34" charset="0"/>
              </a:rPr>
              <a:t> </a:t>
            </a:r>
            <a:r>
              <a:rPr lang="en-AU" sz="2000" dirty="0" err="1">
                <a:solidFill>
                  <a:srgbClr val="9D2235"/>
                </a:solidFill>
                <a:latin typeface="Gotham Narrow Book" pitchFamily="2" charset="0"/>
                <a:cs typeface="Chronicle Text G1 Bold"/>
              </a:rPr>
              <a:t>Mehrabi</a:t>
            </a:r>
            <a:r>
              <a:rPr lang="en-AU" sz="2000" dirty="0">
                <a:solidFill>
                  <a:srgbClr val="9D2235"/>
                </a:solidFill>
                <a:latin typeface="Gotham Narrow Book" pitchFamily="2" charset="0"/>
                <a:cs typeface="Chronicle Text G1 Bold"/>
              </a:rPr>
              <a:t> in practical lecture 1  </a:t>
            </a:r>
            <a:endParaRPr lang="en-US" sz="2000" dirty="0">
              <a:solidFill>
                <a:srgbClr val="9D2235"/>
              </a:solidFill>
              <a:latin typeface="Gotham Narrow Book" pitchFamily="2" charset="0"/>
              <a:cs typeface="Chronicle Text G1 Bold"/>
            </a:endParaRPr>
          </a:p>
        </p:txBody>
      </p:sp>
    </p:spTree>
    <p:extLst>
      <p:ext uri="{BB962C8B-B14F-4D97-AF65-F5344CB8AC3E}">
        <p14:creationId xmlns:p14="http://schemas.microsoft.com/office/powerpoint/2010/main" val="4228735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RND0036 General_PowerPoint_Template_WIDE_redb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3" y="-89598"/>
            <a:ext cx="12499460" cy="7037196"/>
          </a:xfrm>
          <a:prstGeom prst="rect">
            <a:avLst/>
          </a:prstGeom>
        </p:spPr>
      </p:pic>
      <p:sp>
        <p:nvSpPr>
          <p:cNvPr id="8" name="Google Shape;67;p15">
            <a:extLst>
              <a:ext uri="{FF2B5EF4-FFF2-40B4-BE49-F238E27FC236}">
                <a16:creationId xmlns:a16="http://schemas.microsoft.com/office/drawing/2014/main" id="{3AE2106C-B70D-5448-ACDC-D2D9115CE766}"/>
              </a:ext>
            </a:extLst>
          </p:cNvPr>
          <p:cNvSpPr txBox="1">
            <a:spLocks noGrp="1"/>
          </p:cNvSpPr>
          <p:nvPr>
            <p:ph type="title"/>
          </p:nvPr>
        </p:nvSpPr>
        <p:spPr>
          <a:xfrm>
            <a:off x="175598" y="195306"/>
            <a:ext cx="11471796" cy="5077446"/>
          </a:xfrm>
          <a:prstGeom prst="rect">
            <a:avLst/>
          </a:prstGeom>
        </p:spPr>
        <p:txBody>
          <a:bodyPr spcFirstLastPara="1" wrap="square" lIns="91425" tIns="91425" rIns="91425" bIns="91425" anchor="t" anchorCtr="0">
            <a:noAutofit/>
          </a:bodyPr>
          <a:lstStyle/>
          <a:p>
            <a:pPr algn="ctr">
              <a:spcBef>
                <a:spcPts val="0"/>
              </a:spcBef>
            </a:pPr>
            <a:br>
              <a:rPr lang="en-AU" dirty="0">
                <a:solidFill>
                  <a:srgbClr val="9D2235"/>
                </a:solidFill>
                <a:latin typeface="Gotham Narrow Book" pitchFamily="2" charset="0"/>
                <a:ea typeface="+mn-ea"/>
                <a:cs typeface="Chronicle Text G1 Bold"/>
              </a:rPr>
            </a:br>
            <a:br>
              <a:rPr lang="en-AU" dirty="0">
                <a:solidFill>
                  <a:srgbClr val="9D2235"/>
                </a:solidFill>
                <a:latin typeface="Gotham Narrow Book" pitchFamily="2" charset="0"/>
                <a:ea typeface="+mn-ea"/>
                <a:cs typeface="Chronicle Text G1 Bold"/>
              </a:rPr>
            </a:br>
            <a:br>
              <a:rPr lang="en-AU" dirty="0">
                <a:solidFill>
                  <a:srgbClr val="9D2235"/>
                </a:solidFill>
                <a:latin typeface="Gotham Narrow Book" pitchFamily="2" charset="0"/>
                <a:ea typeface="+mn-ea"/>
                <a:cs typeface="Chronicle Text G1 Bold"/>
              </a:rPr>
            </a:br>
            <a:r>
              <a:rPr lang="en-AU" dirty="0">
                <a:solidFill>
                  <a:srgbClr val="9D2235"/>
                </a:solidFill>
                <a:latin typeface="Gotham Narrow Book" pitchFamily="2" charset="0"/>
                <a:ea typeface="+mn-ea"/>
                <a:cs typeface="Chronicle Text G1 Bold"/>
              </a:rPr>
              <a:t>Contents:</a:t>
            </a:r>
            <a:br>
              <a:rPr lang="en-AU" dirty="0">
                <a:solidFill>
                  <a:srgbClr val="9D2235"/>
                </a:solidFill>
                <a:latin typeface="Gotham Narrow Book" pitchFamily="2" charset="0"/>
                <a:ea typeface="+mn-ea"/>
                <a:cs typeface="Chronicle Text G1 Bold"/>
              </a:rPr>
            </a:br>
            <a:r>
              <a:rPr lang="en-AU" sz="2000" dirty="0">
                <a:solidFill>
                  <a:srgbClr val="9D2235"/>
                </a:solidFill>
                <a:latin typeface="Gotham Narrow Book" pitchFamily="2" charset="0"/>
                <a:ea typeface="+mn-ea"/>
                <a:cs typeface="Chronicle Text G1 Bold"/>
              </a:rPr>
              <a:t> </a:t>
            </a:r>
            <a:br>
              <a:rPr lang="en-AU" dirty="0">
                <a:solidFill>
                  <a:srgbClr val="9D2235"/>
                </a:solidFill>
                <a:latin typeface="Gotham Narrow Book" pitchFamily="2" charset="0"/>
                <a:ea typeface="+mn-ea"/>
                <a:cs typeface="Chronicle Text G1 Bold"/>
              </a:rPr>
            </a:br>
            <a:r>
              <a:rPr lang="en-AU" dirty="0">
                <a:solidFill>
                  <a:schemeClr val="bg1">
                    <a:lumMod val="95000"/>
                  </a:schemeClr>
                </a:solidFill>
                <a:latin typeface="Gotham Narrow Book" pitchFamily="2" charset="0"/>
                <a:ea typeface="+mn-ea"/>
                <a:cs typeface="Chronicle Text G1 Bold"/>
              </a:rPr>
              <a:t>Question and discussion time</a:t>
            </a:r>
            <a:endParaRPr sz="1400" dirty="0">
              <a:solidFill>
                <a:schemeClr val="bg1">
                  <a:lumMod val="95000"/>
                </a:schemeClr>
              </a:solidFill>
              <a:latin typeface="Gotham Narrow Book" pitchFamily="2" charset="0"/>
              <a:ea typeface="+mn-ea"/>
              <a:cs typeface="Chronicle Text G1 Bold"/>
            </a:endParaRPr>
          </a:p>
        </p:txBody>
      </p:sp>
    </p:spTree>
    <p:extLst>
      <p:ext uri="{BB962C8B-B14F-4D97-AF65-F5344CB8AC3E}">
        <p14:creationId xmlns:p14="http://schemas.microsoft.com/office/powerpoint/2010/main" val="2174384533"/>
      </p:ext>
    </p:extLst>
  </p:cSld>
  <p:clrMapOvr>
    <a:masterClrMapping/>
  </p:clrMapOvr>
  <mc:AlternateContent xmlns:mc="http://schemas.openxmlformats.org/markup-compatibility/2006" xmlns:p14="http://schemas.microsoft.com/office/powerpoint/2010/main">
    <mc:Choice Requires="p14">
      <p:transition spd="slow" p14:dur="2000" advTm="20710"/>
    </mc:Choice>
    <mc:Fallback xmlns="">
      <p:transition spd="slow" advTm="2071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0461F1-C773-4210-B8E3-EEA87B1D6A0D}"/>
              </a:ext>
            </a:extLst>
          </p:cNvPr>
          <p:cNvPicPr>
            <a:picLocks noChangeAspect="1"/>
          </p:cNvPicPr>
          <p:nvPr/>
        </p:nvPicPr>
        <p:blipFill>
          <a:blip r:embed="rId3"/>
          <a:stretch>
            <a:fillRect/>
          </a:stretch>
        </p:blipFill>
        <p:spPr>
          <a:xfrm>
            <a:off x="10335868" y="281803"/>
            <a:ext cx="1539017" cy="602055"/>
          </a:xfrm>
          <a:prstGeom prst="rect">
            <a:avLst/>
          </a:prstGeom>
        </p:spPr>
      </p:pic>
      <p:sp>
        <p:nvSpPr>
          <p:cNvPr id="22" name="TextBox 21">
            <a:extLst>
              <a:ext uri="{FF2B5EF4-FFF2-40B4-BE49-F238E27FC236}">
                <a16:creationId xmlns:a16="http://schemas.microsoft.com/office/drawing/2014/main" id="{C3878F4D-D5A7-CB4D-AB66-60D4F60A5FC9}"/>
              </a:ext>
            </a:extLst>
          </p:cNvPr>
          <p:cNvSpPr txBox="1"/>
          <p:nvPr/>
        </p:nvSpPr>
        <p:spPr>
          <a:xfrm>
            <a:off x="10358821" y="6604340"/>
            <a:ext cx="1493109" cy="80791"/>
          </a:xfrm>
          <a:prstGeom prst="rect">
            <a:avLst/>
          </a:prstGeom>
          <a:noFill/>
        </p:spPr>
        <p:txBody>
          <a:bodyPr wrap="square" lIns="0" tIns="0" rIns="0" bIns="0" rtlCol="0">
            <a:spAutoFit/>
          </a:bodyPr>
          <a:lstStyle/>
          <a:p>
            <a:pPr algn="r"/>
            <a:r>
              <a:rPr lang="en-US" sz="525" dirty="0">
                <a:solidFill>
                  <a:srgbClr val="9D2235"/>
                </a:solidFill>
                <a:latin typeface="Gotham Narrow Bold"/>
                <a:cs typeface="Gotham Narrow Bold"/>
              </a:rPr>
              <a:t>PAGE </a:t>
            </a:r>
            <a:fld id="{0E6898BB-4188-B84E-BD90-47834BDDD16F}" type="slidenum">
              <a:rPr lang="en-US" sz="525">
                <a:solidFill>
                  <a:srgbClr val="9D2235"/>
                </a:solidFill>
                <a:latin typeface="Gotham Narrow Bold"/>
                <a:cs typeface="Gotham Narrow Bold"/>
              </a:rPr>
              <a:t>8</a:t>
            </a:fld>
            <a:endParaRPr lang="en-US" sz="525" dirty="0">
              <a:solidFill>
                <a:srgbClr val="9D2235"/>
              </a:solidFill>
              <a:latin typeface="Gotham Narrow Bold"/>
              <a:cs typeface="Gotham Narrow Bold"/>
            </a:endParaRPr>
          </a:p>
        </p:txBody>
      </p:sp>
      <p:sp>
        <p:nvSpPr>
          <p:cNvPr id="11" name="Google Shape;67;p15">
            <a:extLst>
              <a:ext uri="{FF2B5EF4-FFF2-40B4-BE49-F238E27FC236}">
                <a16:creationId xmlns:a16="http://schemas.microsoft.com/office/drawing/2014/main" id="{517393EA-2C60-944F-9AA6-237723B0CB11}"/>
              </a:ext>
            </a:extLst>
          </p:cNvPr>
          <p:cNvSpPr txBox="1">
            <a:spLocks noGrp="1"/>
          </p:cNvSpPr>
          <p:nvPr>
            <p:ph type="title"/>
          </p:nvPr>
        </p:nvSpPr>
        <p:spPr>
          <a:xfrm>
            <a:off x="0" y="161270"/>
            <a:ext cx="8950449" cy="572700"/>
          </a:xfrm>
          <a:prstGeom prst="rect">
            <a:avLst/>
          </a:prstGeom>
        </p:spPr>
        <p:txBody>
          <a:bodyPr spcFirstLastPara="1" wrap="square" lIns="91425" tIns="91425" rIns="91425" bIns="91425" anchor="t" anchorCtr="0">
            <a:noAutofit/>
          </a:bodyPr>
          <a:lstStyle/>
          <a:p>
            <a:pPr lvl="0">
              <a:spcBef>
                <a:spcPts val="0"/>
              </a:spcBef>
            </a:pPr>
            <a:r>
              <a:rPr lang="en-US" dirty="0">
                <a:solidFill>
                  <a:srgbClr val="9D2235"/>
                </a:solidFill>
                <a:latin typeface="Gotham Narrow Book" pitchFamily="2" charset="0"/>
                <a:ea typeface="+mn-ea"/>
                <a:cs typeface="Chronicle Text G1 Bold"/>
              </a:rPr>
              <a:t>Neuron </a:t>
            </a:r>
            <a:endParaRPr dirty="0">
              <a:solidFill>
                <a:srgbClr val="9D2235"/>
              </a:solidFill>
              <a:latin typeface="Gotham Narrow Book" pitchFamily="2" charset="0"/>
              <a:ea typeface="+mn-ea"/>
              <a:cs typeface="Chronicle Text G1 Bold"/>
            </a:endParaRPr>
          </a:p>
        </p:txBody>
      </p:sp>
      <p:sp>
        <p:nvSpPr>
          <p:cNvPr id="12" name="Google Shape;67;p15">
            <a:extLst>
              <a:ext uri="{FF2B5EF4-FFF2-40B4-BE49-F238E27FC236}">
                <a16:creationId xmlns:a16="http://schemas.microsoft.com/office/drawing/2014/main" id="{7CE33F6E-810A-9D4A-9724-127B00C64385}"/>
              </a:ext>
            </a:extLst>
          </p:cNvPr>
          <p:cNvSpPr txBox="1">
            <a:spLocks/>
          </p:cNvSpPr>
          <p:nvPr/>
        </p:nvSpPr>
        <p:spPr>
          <a:xfrm>
            <a:off x="71159" y="1047773"/>
            <a:ext cx="11803726" cy="1797028"/>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endParaRPr lang="en-US" sz="2000" dirty="0">
              <a:solidFill>
                <a:srgbClr val="9D2235"/>
              </a:solidFill>
              <a:latin typeface="Gotham Narrow Book" pitchFamily="2" charset="0"/>
              <a:ea typeface="+mn-ea"/>
              <a:cs typeface="Chronicle Text G1 Bold"/>
            </a:endParaRPr>
          </a:p>
          <a:p>
            <a:pPr>
              <a:spcBef>
                <a:spcPts val="0"/>
              </a:spcBef>
            </a:pPr>
            <a:r>
              <a:rPr lang="en-US" sz="2000" dirty="0">
                <a:solidFill>
                  <a:srgbClr val="9D2235"/>
                </a:solidFill>
                <a:latin typeface="Gotham Narrow Book" pitchFamily="2" charset="0"/>
                <a:ea typeface="+mn-ea"/>
                <a:cs typeface="Chronicle Text G1 Bold"/>
              </a:rPr>
              <a:t>Question 3: Key elements of a neuron: fill in blanks</a:t>
            </a:r>
          </a:p>
          <a:p>
            <a:pPr>
              <a:spcBef>
                <a:spcPts val="0"/>
              </a:spcBef>
            </a:pPr>
            <a:endParaRPr lang="en-US" sz="2000" dirty="0">
              <a:solidFill>
                <a:srgbClr val="9D2235"/>
              </a:solidFill>
              <a:latin typeface="Gotham Narrow Book" pitchFamily="2" charset="0"/>
              <a:ea typeface="+mn-ea"/>
              <a:cs typeface="Chronicle Text G1 Bold"/>
            </a:endParaRPr>
          </a:p>
          <a:p>
            <a:pPr>
              <a:spcBef>
                <a:spcPts val="0"/>
              </a:spcBef>
            </a:pPr>
            <a:r>
              <a:rPr lang="en-US" sz="2000" dirty="0">
                <a:solidFill>
                  <a:srgbClr val="9D2235"/>
                </a:solidFill>
                <a:latin typeface="Gotham Narrow Book" pitchFamily="2" charset="0"/>
                <a:cs typeface="Chronicle Text G1 Bold"/>
              </a:rPr>
              <a:t>Question </a:t>
            </a:r>
            <a:r>
              <a:rPr lang="en-US" altLang="zh-CN" sz="2000" dirty="0">
                <a:solidFill>
                  <a:srgbClr val="9D2235"/>
                </a:solidFill>
                <a:latin typeface="Gotham Narrow Book" pitchFamily="2" charset="0"/>
                <a:cs typeface="Chronicle Text G1 Bold"/>
              </a:rPr>
              <a:t>4</a:t>
            </a:r>
            <a:r>
              <a:rPr lang="en-US" sz="2000" dirty="0">
                <a:solidFill>
                  <a:srgbClr val="9D2235"/>
                </a:solidFill>
                <a:latin typeface="Gotham Narrow Book" pitchFamily="2" charset="0"/>
                <a:cs typeface="Chronicle Text G1 Bold"/>
              </a:rPr>
              <a:t>: Describe the generation of action potential of a neuron</a:t>
            </a:r>
          </a:p>
          <a:p>
            <a:pPr>
              <a:spcBef>
                <a:spcPts val="0"/>
              </a:spcBef>
            </a:pPr>
            <a:endParaRPr lang="en-US" sz="2000" dirty="0">
              <a:solidFill>
                <a:srgbClr val="9D2235"/>
              </a:solidFill>
              <a:latin typeface="Gotham Narrow Book" pitchFamily="2" charset="0"/>
              <a:ea typeface="+mn-ea"/>
              <a:cs typeface="Chronicle Text G1 Bold"/>
            </a:endParaRPr>
          </a:p>
          <a:p>
            <a:pPr>
              <a:spcBef>
                <a:spcPts val="0"/>
              </a:spcBef>
            </a:pPr>
            <a:endParaRPr lang="en-US" sz="2000" dirty="0">
              <a:solidFill>
                <a:srgbClr val="9D2235"/>
              </a:solidFill>
              <a:latin typeface="Gotham Narrow Book" pitchFamily="2" charset="0"/>
              <a:ea typeface="+mn-ea"/>
              <a:cs typeface="Chronicle Text G1 Bold"/>
            </a:endParaRPr>
          </a:p>
        </p:txBody>
      </p:sp>
      <p:grpSp>
        <p:nvGrpSpPr>
          <p:cNvPr id="8" name="Group 7">
            <a:extLst>
              <a:ext uri="{FF2B5EF4-FFF2-40B4-BE49-F238E27FC236}">
                <a16:creationId xmlns:a16="http://schemas.microsoft.com/office/drawing/2014/main" id="{B2D9676E-EDD4-3A4D-BC8B-294ECE61D702}"/>
              </a:ext>
            </a:extLst>
          </p:cNvPr>
          <p:cNvGrpSpPr/>
          <p:nvPr/>
        </p:nvGrpSpPr>
        <p:grpSpPr>
          <a:xfrm>
            <a:off x="2285475" y="2809544"/>
            <a:ext cx="8050393" cy="3766654"/>
            <a:chOff x="396815" y="2882649"/>
            <a:chExt cx="7866760" cy="3585845"/>
          </a:xfrm>
        </p:grpSpPr>
        <p:pic>
          <p:nvPicPr>
            <p:cNvPr id="5" name="Picture 4">
              <a:extLst>
                <a:ext uri="{FF2B5EF4-FFF2-40B4-BE49-F238E27FC236}">
                  <a16:creationId xmlns:a16="http://schemas.microsoft.com/office/drawing/2014/main" id="{BA5C60B4-0F3E-D548-947C-14E7BC8A5DC6}"/>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396815" y="2924355"/>
              <a:ext cx="7866760" cy="3544139"/>
            </a:xfrm>
            <a:prstGeom prst="rect">
              <a:avLst/>
            </a:prstGeom>
          </p:spPr>
        </p:pic>
        <p:sp>
          <p:nvSpPr>
            <p:cNvPr id="7" name="TextBox 6">
              <a:extLst>
                <a:ext uri="{FF2B5EF4-FFF2-40B4-BE49-F238E27FC236}">
                  <a16:creationId xmlns:a16="http://schemas.microsoft.com/office/drawing/2014/main" id="{5875D124-AD81-394A-A730-993740022950}"/>
                </a:ext>
              </a:extLst>
            </p:cNvPr>
            <p:cNvSpPr txBox="1"/>
            <p:nvPr/>
          </p:nvSpPr>
          <p:spPr>
            <a:xfrm>
              <a:off x="1856830" y="2882649"/>
              <a:ext cx="810883" cy="310551"/>
            </a:xfrm>
            <a:prstGeom prst="rect">
              <a:avLst/>
            </a:prstGeom>
            <a:solidFill>
              <a:schemeClr val="bg1"/>
            </a:solidFill>
            <a:ln w="22225">
              <a:solidFill>
                <a:srgbClr val="FF0000"/>
              </a:solidFill>
              <a:prstDash val="dash"/>
            </a:ln>
          </p:spPr>
          <p:txBody>
            <a:bodyPr wrap="square" rtlCol="0">
              <a:spAutoFit/>
            </a:bodyPr>
            <a:lstStyle/>
            <a:p>
              <a:endParaRPr lang="en-US" dirty="0"/>
            </a:p>
          </p:txBody>
        </p:sp>
        <p:sp>
          <p:nvSpPr>
            <p:cNvPr id="13" name="TextBox 12">
              <a:extLst>
                <a:ext uri="{FF2B5EF4-FFF2-40B4-BE49-F238E27FC236}">
                  <a16:creationId xmlns:a16="http://schemas.microsoft.com/office/drawing/2014/main" id="{874F99C3-486C-D941-8A1A-B114EDFAF80F}"/>
                </a:ext>
              </a:extLst>
            </p:cNvPr>
            <p:cNvSpPr txBox="1"/>
            <p:nvPr/>
          </p:nvSpPr>
          <p:spPr>
            <a:xfrm>
              <a:off x="1863305" y="3390195"/>
              <a:ext cx="810883" cy="310551"/>
            </a:xfrm>
            <a:prstGeom prst="rect">
              <a:avLst/>
            </a:prstGeom>
            <a:solidFill>
              <a:schemeClr val="bg1"/>
            </a:solidFill>
            <a:ln w="22225">
              <a:solidFill>
                <a:srgbClr val="FF0000"/>
              </a:solidFill>
              <a:prstDash val="dash"/>
            </a:ln>
          </p:spPr>
          <p:txBody>
            <a:bodyPr wrap="square" rtlCol="0">
              <a:spAutoFit/>
            </a:bodyPr>
            <a:lstStyle/>
            <a:p>
              <a:endParaRPr lang="en-US" dirty="0"/>
            </a:p>
          </p:txBody>
        </p:sp>
        <p:sp>
          <p:nvSpPr>
            <p:cNvPr id="15" name="TextBox 14">
              <a:extLst>
                <a:ext uri="{FF2B5EF4-FFF2-40B4-BE49-F238E27FC236}">
                  <a16:creationId xmlns:a16="http://schemas.microsoft.com/office/drawing/2014/main" id="{6F946199-682D-5846-9A00-63C7B42BBBD3}"/>
                </a:ext>
              </a:extLst>
            </p:cNvPr>
            <p:cNvSpPr txBox="1"/>
            <p:nvPr/>
          </p:nvSpPr>
          <p:spPr>
            <a:xfrm>
              <a:off x="1846051" y="4008421"/>
              <a:ext cx="810883" cy="310551"/>
            </a:xfrm>
            <a:prstGeom prst="rect">
              <a:avLst/>
            </a:prstGeom>
            <a:solidFill>
              <a:schemeClr val="bg1"/>
            </a:solidFill>
            <a:ln w="22225">
              <a:solidFill>
                <a:srgbClr val="FF0000"/>
              </a:solidFill>
              <a:prstDash val="dash"/>
            </a:ln>
          </p:spPr>
          <p:txBody>
            <a:bodyPr wrap="square" rtlCol="0">
              <a:spAutoFit/>
            </a:bodyPr>
            <a:lstStyle/>
            <a:p>
              <a:endParaRPr lang="en-US" dirty="0"/>
            </a:p>
          </p:txBody>
        </p:sp>
        <p:sp>
          <p:nvSpPr>
            <p:cNvPr id="16" name="TextBox 15">
              <a:extLst>
                <a:ext uri="{FF2B5EF4-FFF2-40B4-BE49-F238E27FC236}">
                  <a16:creationId xmlns:a16="http://schemas.microsoft.com/office/drawing/2014/main" id="{D9DECB6C-AAFA-0943-8E85-A57ECCF26D6B}"/>
                </a:ext>
              </a:extLst>
            </p:cNvPr>
            <p:cNvSpPr txBox="1"/>
            <p:nvPr/>
          </p:nvSpPr>
          <p:spPr>
            <a:xfrm>
              <a:off x="1265205" y="4799202"/>
              <a:ext cx="943157" cy="310551"/>
            </a:xfrm>
            <a:prstGeom prst="rect">
              <a:avLst/>
            </a:prstGeom>
            <a:solidFill>
              <a:schemeClr val="bg1"/>
            </a:solidFill>
            <a:ln w="22225">
              <a:solidFill>
                <a:srgbClr val="FF0000"/>
              </a:solidFill>
              <a:prstDash val="dash"/>
            </a:ln>
          </p:spPr>
          <p:txBody>
            <a:bodyPr wrap="square" rtlCol="0">
              <a:spAutoFit/>
            </a:bodyPr>
            <a:lstStyle/>
            <a:p>
              <a:endParaRPr lang="en-US" dirty="0"/>
            </a:p>
          </p:txBody>
        </p:sp>
        <p:sp>
          <p:nvSpPr>
            <p:cNvPr id="17" name="TextBox 16">
              <a:extLst>
                <a:ext uri="{FF2B5EF4-FFF2-40B4-BE49-F238E27FC236}">
                  <a16:creationId xmlns:a16="http://schemas.microsoft.com/office/drawing/2014/main" id="{F5300B89-6C70-9A4D-A0F1-BB56E0B985B1}"/>
                </a:ext>
              </a:extLst>
            </p:cNvPr>
            <p:cNvSpPr txBox="1"/>
            <p:nvPr/>
          </p:nvSpPr>
          <p:spPr>
            <a:xfrm>
              <a:off x="2303253" y="4797104"/>
              <a:ext cx="671422" cy="310551"/>
            </a:xfrm>
            <a:prstGeom prst="rect">
              <a:avLst/>
            </a:prstGeom>
            <a:solidFill>
              <a:schemeClr val="bg1"/>
            </a:solidFill>
            <a:ln w="22225">
              <a:solidFill>
                <a:srgbClr val="FF0000"/>
              </a:solidFill>
              <a:prstDash val="dash"/>
            </a:ln>
          </p:spPr>
          <p:txBody>
            <a:bodyPr wrap="square" rtlCol="0">
              <a:spAutoFit/>
            </a:bodyPr>
            <a:lstStyle/>
            <a:p>
              <a:endParaRPr lang="en-US" dirty="0"/>
            </a:p>
          </p:txBody>
        </p:sp>
        <p:sp>
          <p:nvSpPr>
            <p:cNvPr id="18" name="TextBox 17">
              <a:extLst>
                <a:ext uri="{FF2B5EF4-FFF2-40B4-BE49-F238E27FC236}">
                  <a16:creationId xmlns:a16="http://schemas.microsoft.com/office/drawing/2014/main" id="{4F16D1FD-6869-2445-A1DE-230D1E647836}"/>
                </a:ext>
              </a:extLst>
            </p:cNvPr>
            <p:cNvSpPr txBox="1"/>
            <p:nvPr/>
          </p:nvSpPr>
          <p:spPr>
            <a:xfrm>
              <a:off x="4408097" y="4318972"/>
              <a:ext cx="743757" cy="377452"/>
            </a:xfrm>
            <a:prstGeom prst="rect">
              <a:avLst/>
            </a:prstGeom>
            <a:solidFill>
              <a:schemeClr val="bg1"/>
            </a:solidFill>
            <a:ln w="22225">
              <a:solidFill>
                <a:srgbClr val="FF0000"/>
              </a:solidFill>
              <a:prstDash val="dash"/>
            </a:ln>
          </p:spPr>
          <p:txBody>
            <a:bodyPr wrap="square" rtlCol="0">
              <a:spAutoFit/>
            </a:bodyPr>
            <a:lstStyle/>
            <a:p>
              <a:endParaRPr lang="en-US" dirty="0"/>
            </a:p>
          </p:txBody>
        </p:sp>
        <p:sp>
          <p:nvSpPr>
            <p:cNvPr id="19" name="TextBox 18">
              <a:extLst>
                <a:ext uri="{FF2B5EF4-FFF2-40B4-BE49-F238E27FC236}">
                  <a16:creationId xmlns:a16="http://schemas.microsoft.com/office/drawing/2014/main" id="{2437BB03-3716-FD4F-88A2-15693958739D}"/>
                </a:ext>
              </a:extLst>
            </p:cNvPr>
            <p:cNvSpPr txBox="1"/>
            <p:nvPr/>
          </p:nvSpPr>
          <p:spPr>
            <a:xfrm>
              <a:off x="3256023" y="5473796"/>
              <a:ext cx="755259" cy="400792"/>
            </a:xfrm>
            <a:prstGeom prst="rect">
              <a:avLst/>
            </a:prstGeom>
            <a:solidFill>
              <a:schemeClr val="bg1"/>
            </a:solidFill>
            <a:ln w="22225">
              <a:solidFill>
                <a:srgbClr val="FF0000"/>
              </a:solidFill>
              <a:prstDash val="dash"/>
            </a:ln>
          </p:spPr>
          <p:txBody>
            <a:bodyPr wrap="square" rtlCol="0">
              <a:spAutoFit/>
            </a:bodyPr>
            <a:lstStyle/>
            <a:p>
              <a:endParaRPr lang="en-US" dirty="0"/>
            </a:p>
          </p:txBody>
        </p:sp>
        <p:sp>
          <p:nvSpPr>
            <p:cNvPr id="20" name="TextBox 19">
              <a:extLst>
                <a:ext uri="{FF2B5EF4-FFF2-40B4-BE49-F238E27FC236}">
                  <a16:creationId xmlns:a16="http://schemas.microsoft.com/office/drawing/2014/main" id="{C3BFCBB4-0C39-4142-87BA-20B17B962E97}"/>
                </a:ext>
              </a:extLst>
            </p:cNvPr>
            <p:cNvSpPr txBox="1"/>
            <p:nvPr/>
          </p:nvSpPr>
          <p:spPr>
            <a:xfrm>
              <a:off x="2105338" y="5630907"/>
              <a:ext cx="1103192" cy="400792"/>
            </a:xfrm>
            <a:prstGeom prst="rect">
              <a:avLst/>
            </a:prstGeom>
            <a:solidFill>
              <a:schemeClr val="bg1"/>
            </a:solidFill>
            <a:ln w="22225">
              <a:solidFill>
                <a:srgbClr val="FF0000"/>
              </a:solidFill>
              <a:prstDash val="dash"/>
            </a:ln>
          </p:spPr>
          <p:txBody>
            <a:bodyPr wrap="square" rtlCol="0">
              <a:spAutoFit/>
            </a:bodyPr>
            <a:lstStyle/>
            <a:p>
              <a:endParaRPr lang="en-US" dirty="0"/>
            </a:p>
          </p:txBody>
        </p:sp>
      </p:grpSp>
      <p:sp>
        <p:nvSpPr>
          <p:cNvPr id="21" name="TextBox 20">
            <a:extLst>
              <a:ext uri="{FF2B5EF4-FFF2-40B4-BE49-F238E27FC236}">
                <a16:creationId xmlns:a16="http://schemas.microsoft.com/office/drawing/2014/main" id="{118860F0-6323-F04B-9C4F-47A605F1CE5F}"/>
              </a:ext>
            </a:extLst>
          </p:cNvPr>
          <p:cNvSpPr txBox="1"/>
          <p:nvPr/>
        </p:nvSpPr>
        <p:spPr>
          <a:xfrm>
            <a:off x="71159" y="6404285"/>
            <a:ext cx="10007338" cy="400110"/>
          </a:xfrm>
          <a:prstGeom prst="rect">
            <a:avLst/>
          </a:prstGeom>
          <a:noFill/>
        </p:spPr>
        <p:txBody>
          <a:bodyPr wrap="square">
            <a:spAutoFit/>
          </a:bodyPr>
          <a:lstStyle/>
          <a:p>
            <a:r>
              <a:rPr lang="en-AU" sz="2000" dirty="0">
                <a:solidFill>
                  <a:srgbClr val="9D2235"/>
                </a:solidFill>
                <a:latin typeface="Gotham Narrow Book" pitchFamily="2" charset="0"/>
                <a:cs typeface="Chronicle Text G1 Bold"/>
              </a:rPr>
              <a:t>Mentioned by Dr. Yossi </a:t>
            </a:r>
            <a:r>
              <a:rPr lang="en-AU" sz="2000" dirty="0" err="1">
                <a:solidFill>
                  <a:srgbClr val="9D2235"/>
                </a:solidFill>
                <a:latin typeface="Gotham Narrow Book" pitchFamily="2" charset="0"/>
                <a:cs typeface="Chronicle Text G1 Bold"/>
              </a:rPr>
              <a:t>Buskila</a:t>
            </a:r>
            <a:r>
              <a:rPr lang="en-AU" sz="2000" dirty="0">
                <a:solidFill>
                  <a:srgbClr val="9D2235"/>
                </a:solidFill>
                <a:latin typeface="Gotham Narrow Book" pitchFamily="2" charset="0"/>
                <a:cs typeface="Chronicle Text G1 Bold"/>
              </a:rPr>
              <a:t> in </a:t>
            </a:r>
            <a:r>
              <a:rPr lang="en-US" sz="2000" dirty="0">
                <a:solidFill>
                  <a:srgbClr val="9D2235"/>
                </a:solidFill>
                <a:latin typeface="Gotham Narrow Book" pitchFamily="2" charset="0"/>
                <a:cs typeface="Chronicle Text G1 Bold"/>
              </a:rPr>
              <a:t>Introduction to Neuroscience  800230</a:t>
            </a:r>
          </a:p>
        </p:txBody>
      </p:sp>
    </p:spTree>
    <p:extLst>
      <p:ext uri="{BB962C8B-B14F-4D97-AF65-F5344CB8AC3E}">
        <p14:creationId xmlns:p14="http://schemas.microsoft.com/office/powerpoint/2010/main" val="1138748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D0461F1-C773-4210-B8E3-EEA87B1D6A0D}"/>
              </a:ext>
            </a:extLst>
          </p:cNvPr>
          <p:cNvPicPr>
            <a:picLocks noChangeAspect="1"/>
          </p:cNvPicPr>
          <p:nvPr/>
        </p:nvPicPr>
        <p:blipFill>
          <a:blip r:embed="rId3"/>
          <a:stretch>
            <a:fillRect/>
          </a:stretch>
        </p:blipFill>
        <p:spPr>
          <a:xfrm>
            <a:off x="10335868" y="281803"/>
            <a:ext cx="1539017" cy="602055"/>
          </a:xfrm>
          <a:prstGeom prst="rect">
            <a:avLst/>
          </a:prstGeom>
        </p:spPr>
      </p:pic>
      <p:sp>
        <p:nvSpPr>
          <p:cNvPr id="22" name="TextBox 21">
            <a:extLst>
              <a:ext uri="{FF2B5EF4-FFF2-40B4-BE49-F238E27FC236}">
                <a16:creationId xmlns:a16="http://schemas.microsoft.com/office/drawing/2014/main" id="{C3878F4D-D5A7-CB4D-AB66-60D4F60A5FC9}"/>
              </a:ext>
            </a:extLst>
          </p:cNvPr>
          <p:cNvSpPr txBox="1"/>
          <p:nvPr/>
        </p:nvSpPr>
        <p:spPr>
          <a:xfrm>
            <a:off x="10358821" y="6604340"/>
            <a:ext cx="1493109" cy="80791"/>
          </a:xfrm>
          <a:prstGeom prst="rect">
            <a:avLst/>
          </a:prstGeom>
          <a:noFill/>
        </p:spPr>
        <p:txBody>
          <a:bodyPr wrap="square" lIns="0" tIns="0" rIns="0" bIns="0" rtlCol="0">
            <a:spAutoFit/>
          </a:bodyPr>
          <a:lstStyle/>
          <a:p>
            <a:pPr algn="r"/>
            <a:r>
              <a:rPr lang="en-US" sz="525" dirty="0">
                <a:solidFill>
                  <a:srgbClr val="9D2235"/>
                </a:solidFill>
                <a:latin typeface="Gotham Narrow Bold"/>
                <a:cs typeface="Gotham Narrow Bold"/>
              </a:rPr>
              <a:t>PAGE </a:t>
            </a:r>
            <a:fld id="{0E6898BB-4188-B84E-BD90-47834BDDD16F}" type="slidenum">
              <a:rPr lang="en-US" sz="525">
                <a:solidFill>
                  <a:srgbClr val="9D2235"/>
                </a:solidFill>
                <a:latin typeface="Gotham Narrow Bold"/>
                <a:cs typeface="Gotham Narrow Bold"/>
              </a:rPr>
              <a:t>9</a:t>
            </a:fld>
            <a:endParaRPr lang="en-US" sz="525" dirty="0">
              <a:solidFill>
                <a:srgbClr val="9D2235"/>
              </a:solidFill>
              <a:latin typeface="Gotham Narrow Bold"/>
              <a:cs typeface="Gotham Narrow Bold"/>
            </a:endParaRPr>
          </a:p>
        </p:txBody>
      </p:sp>
      <p:pic>
        <p:nvPicPr>
          <p:cNvPr id="25" name="Picture 24" descr="Graphical user interface, website&#10;&#10;Description automatically generated">
            <a:extLst>
              <a:ext uri="{FF2B5EF4-FFF2-40B4-BE49-F238E27FC236}">
                <a16:creationId xmlns:a16="http://schemas.microsoft.com/office/drawing/2014/main" id="{CB810795-A05A-E342-844E-498736928FF6}"/>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saturation sat="33000"/>
                    </a14:imgEffect>
                  </a14:imgLayer>
                </a14:imgProps>
              </a:ext>
              <a:ext uri="{28A0092B-C50C-407E-A947-70E740481C1C}">
                <a14:useLocalDpi xmlns:a14="http://schemas.microsoft.com/office/drawing/2010/main" val="0"/>
              </a:ext>
            </a:extLst>
          </a:blip>
          <a:srcRect l="25645" t="24193" r="23488" b="1613"/>
          <a:stretch/>
        </p:blipFill>
        <p:spPr>
          <a:xfrm>
            <a:off x="41792" y="129226"/>
            <a:ext cx="6822662" cy="5644768"/>
          </a:xfrm>
          <a:prstGeom prst="rect">
            <a:avLst/>
          </a:prstGeom>
          <a:effectLst>
            <a:glow rad="101600">
              <a:srgbClr val="C00000">
                <a:alpha val="40000"/>
              </a:srgbClr>
            </a:glow>
            <a:outerShdw blurRad="50800" dist="50800" dir="5400000" algn="ctr" rotWithShape="0">
              <a:schemeClr val="bg2">
                <a:lumMod val="90000"/>
              </a:schemeClr>
            </a:outerShdw>
          </a:effectLst>
        </p:spPr>
      </p:pic>
      <p:sp>
        <p:nvSpPr>
          <p:cNvPr id="32" name="Rounded Rectangle 31">
            <a:extLst>
              <a:ext uri="{FF2B5EF4-FFF2-40B4-BE49-F238E27FC236}">
                <a16:creationId xmlns:a16="http://schemas.microsoft.com/office/drawing/2014/main" id="{F59E0FBD-DC71-A542-A5EE-270E33CC7352}"/>
              </a:ext>
            </a:extLst>
          </p:cNvPr>
          <p:cNvSpPr/>
          <p:nvPr/>
        </p:nvSpPr>
        <p:spPr>
          <a:xfrm>
            <a:off x="6905471" y="883858"/>
            <a:ext cx="5220932" cy="602055"/>
          </a:xfrm>
          <a:prstGeom prst="roundRect">
            <a:avLst/>
          </a:prstGeom>
          <a:solidFill>
            <a:schemeClr val="bg2">
              <a:lumMod val="2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t>1. The initial resting potential is approximately –75 mV, at which time both the voltage-gated sodium and potassium channels are closed </a:t>
            </a:r>
          </a:p>
        </p:txBody>
      </p:sp>
      <p:sp>
        <p:nvSpPr>
          <p:cNvPr id="33" name="Rounded Rectangle 32">
            <a:extLst>
              <a:ext uri="{FF2B5EF4-FFF2-40B4-BE49-F238E27FC236}">
                <a16:creationId xmlns:a16="http://schemas.microsoft.com/office/drawing/2014/main" id="{9F75EBBD-7E9B-6B49-BAC6-2A374CE2B2FA}"/>
              </a:ext>
            </a:extLst>
          </p:cNvPr>
          <p:cNvSpPr/>
          <p:nvPr/>
        </p:nvSpPr>
        <p:spPr>
          <a:xfrm>
            <a:off x="6929276" y="1483326"/>
            <a:ext cx="5220932" cy="549160"/>
          </a:xfrm>
          <a:prstGeom prst="roundRect">
            <a:avLst/>
          </a:prstGeom>
          <a:solidFill>
            <a:schemeClr val="bg2">
              <a:lumMod val="2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t>2. When a suitable stimulus depolarizes the membrane, some sodium channels open, followed by many other channels</a:t>
            </a:r>
          </a:p>
        </p:txBody>
      </p:sp>
      <p:sp>
        <p:nvSpPr>
          <p:cNvPr id="34" name="Rounded Rectangle 33">
            <a:extLst>
              <a:ext uri="{FF2B5EF4-FFF2-40B4-BE49-F238E27FC236}">
                <a16:creationId xmlns:a16="http://schemas.microsoft.com/office/drawing/2014/main" id="{42F34831-BCDC-4E4B-95E9-404848C76761}"/>
              </a:ext>
            </a:extLst>
          </p:cNvPr>
          <p:cNvSpPr/>
          <p:nvPr/>
        </p:nvSpPr>
        <p:spPr>
          <a:xfrm>
            <a:off x="6929277" y="2051002"/>
            <a:ext cx="5220932" cy="1208118"/>
          </a:xfrm>
          <a:prstGeom prst="roundRect">
            <a:avLst/>
          </a:prstGeom>
          <a:solidFill>
            <a:schemeClr val="bg2">
              <a:lumMod val="2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t>3. when the depolarization attains threshold for triggering the action potential. At this stage, Na+ ions flood down their concentration gradient into the cell  and the membrane potential rapidly moves towards the equilibrium potential for Na+ (about +60 mV). However, although the membrane potential does become positive, it does not attain the Na+ equilibrium potential because the sodium channels quickly close. </a:t>
            </a:r>
          </a:p>
        </p:txBody>
      </p:sp>
      <p:sp>
        <p:nvSpPr>
          <p:cNvPr id="36" name="Rounded Rectangle 35">
            <a:extLst>
              <a:ext uri="{FF2B5EF4-FFF2-40B4-BE49-F238E27FC236}">
                <a16:creationId xmlns:a16="http://schemas.microsoft.com/office/drawing/2014/main" id="{BBFB8098-5D7D-AB4F-AA44-95CEEB469012}"/>
              </a:ext>
            </a:extLst>
          </p:cNvPr>
          <p:cNvSpPr/>
          <p:nvPr/>
        </p:nvSpPr>
        <p:spPr>
          <a:xfrm>
            <a:off x="6929276" y="3264359"/>
            <a:ext cx="5220932" cy="2198772"/>
          </a:xfrm>
          <a:prstGeom prst="roundRect">
            <a:avLst>
              <a:gd name="adj" fmla="val 8382"/>
            </a:avLst>
          </a:prstGeom>
          <a:solidFill>
            <a:schemeClr val="bg2">
              <a:lumMod val="2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t>4. Approximately 1 </a:t>
            </a:r>
            <a:r>
              <a:rPr lang="en-US" sz="1200" dirty="0" err="1"/>
              <a:t>ms</a:t>
            </a:r>
            <a:r>
              <a:rPr lang="en-US" sz="1200" dirty="0"/>
              <a:t> after opening, the voltage-gated sodium channels close because of the ‘inactivation’ gate ‘slamming’ shut. At this time, the voltage-gated potassium channels open, allowing K+ ions to ‘flood’ out of the cell to rapidly repolarize the membrane. With the inactivation gates shut, the sodium channels are inactivated and unresponsive to any depolarizing stimulus; this represents the absolute refractory period when the membrane cannot respond to any stimulus. When the membrane potential again reaches the normal resting value (owing to the sustained opening of the voltage-activated potassium channels), the inactivation gates of the sodium channels ‘swing’ open (</a:t>
            </a:r>
            <a:r>
              <a:rPr lang="en-US" sz="1200" dirty="0" err="1"/>
              <a:t>deinactivation</a:t>
            </a:r>
            <a:r>
              <a:rPr lang="en-US" sz="1200" dirty="0"/>
              <a:t> of the channels) and the membrane is again responsive to depolarizing stimuli. </a:t>
            </a:r>
          </a:p>
        </p:txBody>
      </p:sp>
      <p:sp>
        <p:nvSpPr>
          <p:cNvPr id="37" name="Rounded Rectangle 36">
            <a:extLst>
              <a:ext uri="{FF2B5EF4-FFF2-40B4-BE49-F238E27FC236}">
                <a16:creationId xmlns:a16="http://schemas.microsoft.com/office/drawing/2014/main" id="{B77BC63D-9DB3-4A4C-8538-439C58CD1E81}"/>
              </a:ext>
            </a:extLst>
          </p:cNvPr>
          <p:cNvSpPr/>
          <p:nvPr/>
        </p:nvSpPr>
        <p:spPr>
          <a:xfrm>
            <a:off x="6916986" y="5463131"/>
            <a:ext cx="5274239" cy="1143797"/>
          </a:xfrm>
          <a:prstGeom prst="roundRect">
            <a:avLst/>
          </a:prstGeom>
          <a:solidFill>
            <a:schemeClr val="bg2">
              <a:lumMod val="2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a:t>5. The voltage-gated potassium channels actually remain open long enough for the membrane potential to ‘undershoot’ the resting value transiently (i.e. the membrane is temporarily hyperpolarized). At this time (the relative refractory period), the sodium channels are again responsive (</a:t>
            </a:r>
            <a:r>
              <a:rPr lang="en-US" sz="1200" dirty="0" err="1"/>
              <a:t>deinactivated</a:t>
            </a:r>
            <a:r>
              <a:rPr lang="en-US" sz="1200" dirty="0"/>
              <a:t>) but a larger depolarizing stimulus is required to trigger an action potential</a:t>
            </a:r>
          </a:p>
        </p:txBody>
      </p:sp>
      <p:sp>
        <p:nvSpPr>
          <p:cNvPr id="38" name="Rounded Rectangle 37">
            <a:extLst>
              <a:ext uri="{FF2B5EF4-FFF2-40B4-BE49-F238E27FC236}">
                <a16:creationId xmlns:a16="http://schemas.microsoft.com/office/drawing/2014/main" id="{F8AB8C60-C679-004C-85B3-84FAA0665D44}"/>
              </a:ext>
            </a:extLst>
          </p:cNvPr>
          <p:cNvSpPr/>
          <p:nvPr/>
        </p:nvSpPr>
        <p:spPr>
          <a:xfrm>
            <a:off x="287593" y="5449327"/>
            <a:ext cx="3414252" cy="312043"/>
          </a:xfrm>
          <a:prstGeom prst="roundRect">
            <a:avLst>
              <a:gd name="adj" fmla="val 50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9" name="Rounded Rectangle 38">
            <a:extLst>
              <a:ext uri="{FF2B5EF4-FFF2-40B4-BE49-F238E27FC236}">
                <a16:creationId xmlns:a16="http://schemas.microsoft.com/office/drawing/2014/main" id="{B1835DA1-8F23-9F4C-B8F7-248737989B31}"/>
              </a:ext>
            </a:extLst>
          </p:cNvPr>
          <p:cNvSpPr/>
          <p:nvPr/>
        </p:nvSpPr>
        <p:spPr>
          <a:xfrm>
            <a:off x="53307" y="3453247"/>
            <a:ext cx="2697267" cy="312043"/>
          </a:xfrm>
          <a:prstGeom prst="roundRect">
            <a:avLst>
              <a:gd name="adj" fmla="val 50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40" name="Rounded Rectangle 39">
            <a:extLst>
              <a:ext uri="{FF2B5EF4-FFF2-40B4-BE49-F238E27FC236}">
                <a16:creationId xmlns:a16="http://schemas.microsoft.com/office/drawing/2014/main" id="{3ABED9D5-726D-3042-B426-CB69320493D8}"/>
              </a:ext>
            </a:extLst>
          </p:cNvPr>
          <p:cNvSpPr/>
          <p:nvPr/>
        </p:nvSpPr>
        <p:spPr>
          <a:xfrm>
            <a:off x="493300" y="1334997"/>
            <a:ext cx="2603861" cy="312043"/>
          </a:xfrm>
          <a:prstGeom prst="roundRect">
            <a:avLst>
              <a:gd name="adj" fmla="val 50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41" name="Rounded Rectangle 40">
            <a:extLst>
              <a:ext uri="{FF2B5EF4-FFF2-40B4-BE49-F238E27FC236}">
                <a16:creationId xmlns:a16="http://schemas.microsoft.com/office/drawing/2014/main" id="{61A3B591-F2A0-F246-B417-7D37560B7E2E}"/>
              </a:ext>
            </a:extLst>
          </p:cNvPr>
          <p:cNvSpPr/>
          <p:nvPr/>
        </p:nvSpPr>
        <p:spPr>
          <a:xfrm>
            <a:off x="4200061" y="1607028"/>
            <a:ext cx="2603861" cy="312043"/>
          </a:xfrm>
          <a:prstGeom prst="roundRect">
            <a:avLst>
              <a:gd name="adj" fmla="val 50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42" name="Rounded Rectangle 41">
            <a:extLst>
              <a:ext uri="{FF2B5EF4-FFF2-40B4-BE49-F238E27FC236}">
                <a16:creationId xmlns:a16="http://schemas.microsoft.com/office/drawing/2014/main" id="{344E6A2A-CAAD-3147-9FBE-C4DC7B6D1F88}"/>
              </a:ext>
            </a:extLst>
          </p:cNvPr>
          <p:cNvSpPr/>
          <p:nvPr/>
        </p:nvSpPr>
        <p:spPr>
          <a:xfrm>
            <a:off x="4200061" y="4943886"/>
            <a:ext cx="2603861" cy="312043"/>
          </a:xfrm>
          <a:prstGeom prst="roundRect">
            <a:avLst>
              <a:gd name="adj" fmla="val 50000"/>
            </a:avLst>
          </a:prstGeom>
          <a:solidFill>
            <a:schemeClr val="bg2">
              <a:lumMod val="2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5" name="TextBox 14">
            <a:extLst>
              <a:ext uri="{FF2B5EF4-FFF2-40B4-BE49-F238E27FC236}">
                <a16:creationId xmlns:a16="http://schemas.microsoft.com/office/drawing/2014/main" id="{7E187831-E448-8849-823A-08425D991E03}"/>
              </a:ext>
            </a:extLst>
          </p:cNvPr>
          <p:cNvSpPr txBox="1"/>
          <p:nvPr/>
        </p:nvSpPr>
        <p:spPr>
          <a:xfrm>
            <a:off x="20488" y="5983414"/>
            <a:ext cx="10007338" cy="707886"/>
          </a:xfrm>
          <a:prstGeom prst="rect">
            <a:avLst/>
          </a:prstGeom>
          <a:noFill/>
        </p:spPr>
        <p:txBody>
          <a:bodyPr wrap="square">
            <a:spAutoFit/>
          </a:bodyPr>
          <a:lstStyle/>
          <a:p>
            <a:r>
              <a:rPr lang="en-AU" sz="2000" dirty="0">
                <a:solidFill>
                  <a:srgbClr val="9D2235"/>
                </a:solidFill>
                <a:latin typeface="Gotham Narrow Book" pitchFamily="2" charset="0"/>
                <a:cs typeface="Chronicle Text G1 Bold"/>
              </a:rPr>
              <a:t>Mentioned by Dr. Yossi </a:t>
            </a:r>
            <a:r>
              <a:rPr lang="en-AU" sz="2000" dirty="0" err="1">
                <a:solidFill>
                  <a:srgbClr val="9D2235"/>
                </a:solidFill>
                <a:latin typeface="Gotham Narrow Book" pitchFamily="2" charset="0"/>
                <a:cs typeface="Chronicle Text G1 Bold"/>
              </a:rPr>
              <a:t>Buskila</a:t>
            </a:r>
            <a:r>
              <a:rPr lang="en-AU" sz="2000" dirty="0">
                <a:solidFill>
                  <a:srgbClr val="9D2235"/>
                </a:solidFill>
                <a:latin typeface="Gotham Narrow Book" pitchFamily="2" charset="0"/>
                <a:cs typeface="Chronicle Text G1 Bold"/>
              </a:rPr>
              <a:t> in</a:t>
            </a:r>
          </a:p>
          <a:p>
            <a:r>
              <a:rPr lang="en-US" sz="2000" dirty="0">
                <a:solidFill>
                  <a:srgbClr val="9D2235"/>
                </a:solidFill>
                <a:latin typeface="Gotham Narrow Book" pitchFamily="2" charset="0"/>
                <a:cs typeface="Chronicle Text G1 Bold"/>
              </a:rPr>
              <a:t>Introduction to Neuroscience  800230</a:t>
            </a:r>
          </a:p>
        </p:txBody>
      </p:sp>
    </p:spTree>
    <p:extLst>
      <p:ext uri="{BB962C8B-B14F-4D97-AF65-F5344CB8AC3E}">
        <p14:creationId xmlns:p14="http://schemas.microsoft.com/office/powerpoint/2010/main" val="20700471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Western Sydney University 1">
      <a:dk1>
        <a:srgbClr val="000000"/>
      </a:dk1>
      <a:lt1>
        <a:srgbClr val="FFFFFF"/>
      </a:lt1>
      <a:dk2>
        <a:srgbClr val="A31E34"/>
      </a:dk2>
      <a:lt2>
        <a:srgbClr val="EBBCBB"/>
      </a:lt2>
      <a:accent1>
        <a:srgbClr val="FE7073"/>
      </a:accent1>
      <a:accent2>
        <a:srgbClr val="F6303D"/>
      </a:accent2>
      <a:accent3>
        <a:srgbClr val="5A2A82"/>
      </a:accent3>
      <a:accent4>
        <a:srgbClr val="027199"/>
      </a:accent4>
      <a:accent5>
        <a:srgbClr val="BA7FD1"/>
      </a:accent5>
      <a:accent6>
        <a:srgbClr val="FF7D78"/>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0DAD60127A5C4E9E419CAD66163B9A" ma:contentTypeVersion="2" ma:contentTypeDescription="Create a new document." ma:contentTypeScope="" ma:versionID="28f38ddda0f5fa9116b77befc369575a">
  <xsd:schema xmlns:xsd="http://www.w3.org/2001/XMLSchema" xmlns:xs="http://www.w3.org/2001/XMLSchema" xmlns:p="http://schemas.microsoft.com/office/2006/metadata/properties" xmlns:ns2="7d20f063-1ce4-4dc5-9879-81ba80df8e07" targetNamespace="http://schemas.microsoft.com/office/2006/metadata/properties" ma:root="true" ma:fieldsID="df5b32d99eb83bf0b1e3a410fb364737" ns2:_="">
    <xsd:import namespace="7d20f063-1ce4-4dc5-9879-81ba80df8e0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20f063-1ce4-4dc5-9879-81ba80df8e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C831319-D2C4-4D46-87FF-360915A950C5}"/>
</file>

<file path=customXml/itemProps2.xml><?xml version="1.0" encoding="utf-8"?>
<ds:datastoreItem xmlns:ds="http://schemas.openxmlformats.org/officeDocument/2006/customXml" ds:itemID="{A26B5F4E-3CF1-4030-AE56-EB6556B6870D}">
  <ds:schemaRefs>
    <ds:schemaRef ds:uri="http://schemas.microsoft.com/sharepoint/v3/contenttype/forms"/>
  </ds:schemaRefs>
</ds:datastoreItem>
</file>

<file path=customXml/itemProps3.xml><?xml version="1.0" encoding="utf-8"?>
<ds:datastoreItem xmlns:ds="http://schemas.openxmlformats.org/officeDocument/2006/customXml" ds:itemID="{74A02F4A-5A65-45B9-B1C3-AF038BD1370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40910</TotalTime>
  <Words>1471</Words>
  <Application>Microsoft Office PowerPoint</Application>
  <PresentationFormat>Widescreen</PresentationFormat>
  <Paragraphs>213</Paragraphs>
  <Slides>26</Slides>
  <Notes>25</Notes>
  <HiddenSlides>0</HiddenSlides>
  <MMClips>0</MMClip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Office Theme</vt:lpstr>
      <vt:lpstr>1_Office Theme</vt:lpstr>
      <vt:lpstr>PowerPoint Presentation</vt:lpstr>
      <vt:lpstr>Digital Implementation of Leaky  Integrate-and-Fire (LIF) Neurons   International Centre for Neuromorphic Systems (ICNS)</vt:lpstr>
      <vt:lpstr>Prerequisites:   </vt:lpstr>
      <vt:lpstr>Contents:   </vt:lpstr>
      <vt:lpstr>Verilog Hardware Description Language   </vt:lpstr>
      <vt:lpstr>PowerPoint Presentation</vt:lpstr>
      <vt:lpstr>   Contents:   Question and discussion time</vt:lpstr>
      <vt:lpstr>Neuron </vt:lpstr>
      <vt:lpstr>PowerPoint Presentation</vt:lpstr>
      <vt:lpstr>PowerPoint Presentation</vt:lpstr>
      <vt:lpstr>Neuron to RC Circuitry </vt:lpstr>
      <vt:lpstr>Neuron to RC Circuitry </vt:lpstr>
      <vt:lpstr>Neuron to RC Circuitry </vt:lpstr>
      <vt:lpstr>Leaky Integrate-and-Fire (LIF)</vt:lpstr>
      <vt:lpstr>Digital Implementation</vt:lpstr>
      <vt:lpstr>Leaky Integrate-and-Fire (LIF)</vt:lpstr>
      <vt:lpstr>PowerPoint Presentation</vt:lpstr>
      <vt:lpstr>Digital Implementation of LIF Neuron</vt:lpstr>
      <vt:lpstr>   Contents:   Question and discussion time</vt:lpstr>
      <vt:lpstr>Digital Implementation of LIF Neuron</vt:lpstr>
      <vt:lpstr>   Contents:   Question and discussion time</vt:lpstr>
      <vt:lpstr>Analogue Implementation of a LIF neuron</vt:lpstr>
      <vt:lpstr>Analogue Implementation</vt:lpstr>
      <vt:lpstr>Analogue Implementation of a LIF neuron</vt:lpstr>
      <vt:lpstr>Books and publications :   Verilog and FPGA:   https://west-sydney-primo.hosted.exlibrisgroup.com/permalink/f/afm582/UWS-ALMA2170487320001571  Analog VLSI: Circuits and Principles:  https://ezproxy.uws.edu.au/login?url=https://ieeexplore.ieee.org/book/6267299  Neuromorphic silicon neuron circuits:  https://ezproxy.uws.edu.au/login?url=https://www.frontiersin.org/articles/10.3389/fnins.2011.00073/full   Neuromorphic engineering systems and applications:   https://west-sydney-primo.hosted.exlibrisgroup.com/permalink/f/afm582/UWS-ALMA51173262710001571 </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 Cohen</dc:creator>
  <cp:lastModifiedBy>Ying Xu</cp:lastModifiedBy>
  <cp:revision>255</cp:revision>
  <dcterms:created xsi:type="dcterms:W3CDTF">2019-11-26T21:47:36Z</dcterms:created>
  <dcterms:modified xsi:type="dcterms:W3CDTF">2022-02-22T04:18:28Z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0x0101005D0DAD60127A5C4E9E419CAD66163B9A</vt:lpwstr>
  </property>
</Properties>
</file>